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7_A4B8B45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27"/>
  </p:notesMasterIdLst>
  <p:sldIdLst>
    <p:sldId id="291" r:id="rId2"/>
    <p:sldId id="300" r:id="rId3"/>
    <p:sldId id="294" r:id="rId4"/>
    <p:sldId id="258" r:id="rId5"/>
    <p:sldId id="257" r:id="rId6"/>
    <p:sldId id="259" r:id="rId7"/>
    <p:sldId id="261" r:id="rId8"/>
    <p:sldId id="279" r:id="rId9"/>
    <p:sldId id="265" r:id="rId10"/>
    <p:sldId id="298" r:id="rId11"/>
    <p:sldId id="287" r:id="rId12"/>
    <p:sldId id="288" r:id="rId13"/>
    <p:sldId id="289" r:id="rId14"/>
    <p:sldId id="286" r:id="rId15"/>
    <p:sldId id="285" r:id="rId16"/>
    <p:sldId id="266" r:id="rId17"/>
    <p:sldId id="295" r:id="rId18"/>
    <p:sldId id="273" r:id="rId19"/>
    <p:sldId id="271" r:id="rId20"/>
    <p:sldId id="272" r:id="rId21"/>
    <p:sldId id="296" r:id="rId22"/>
    <p:sldId id="297" r:id="rId23"/>
    <p:sldId id="283" r:id="rId24"/>
    <p:sldId id="262"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0E9722-3FCF-D618-5980-C222DAD0C808}" name="jodie jeffers" initials="jj" userId="142a9b7b2fcebc1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D8527-2FA5-4248-92FB-FA82E5587A6A}" v="94" dt="2024-02-09T19:26:47.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7"/>
    <p:restoredTop sz="66903"/>
  </p:normalViewPr>
  <p:slideViewPr>
    <p:cSldViewPr snapToGrid="0">
      <p:cViewPr varScale="1">
        <p:scale>
          <a:sx n="76" d="100"/>
          <a:sy n="76" d="100"/>
        </p:scale>
        <p:origin x="160" y="2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145" d="100"/>
          <a:sy n="145" d="100"/>
        </p:scale>
        <p:origin x="12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jeffers" userId="142a9b7b2fcebc1c" providerId="LiveId" clId="{F55D8527-2FA5-4248-92FB-FA82E5587A6A}"/>
    <pc:docChg chg="undo custSel modSld sldOrd">
      <pc:chgData name="jodie jeffers" userId="142a9b7b2fcebc1c" providerId="LiveId" clId="{F55D8527-2FA5-4248-92FB-FA82E5587A6A}" dt="2024-02-09T19:27:53.835" v="1866" actId="20577"/>
      <pc:docMkLst>
        <pc:docMk/>
      </pc:docMkLst>
      <pc:sldChg chg="modAnim modNotesTx">
        <pc:chgData name="jodie jeffers" userId="142a9b7b2fcebc1c" providerId="LiveId" clId="{F55D8527-2FA5-4248-92FB-FA82E5587A6A}" dt="2024-02-09T19:09:44.221" v="1613"/>
        <pc:sldMkLst>
          <pc:docMk/>
          <pc:sldMk cId="3170533049" sldId="257"/>
        </pc:sldMkLst>
      </pc:sldChg>
      <pc:sldChg chg="modNotesTx">
        <pc:chgData name="jodie jeffers" userId="142a9b7b2fcebc1c" providerId="LiveId" clId="{F55D8527-2FA5-4248-92FB-FA82E5587A6A}" dt="2024-02-09T18:38:12.943" v="350" actId="20577"/>
        <pc:sldMkLst>
          <pc:docMk/>
          <pc:sldMk cId="3889144659" sldId="258"/>
        </pc:sldMkLst>
      </pc:sldChg>
      <pc:sldChg chg="modAnim modNotesTx">
        <pc:chgData name="jodie jeffers" userId="142a9b7b2fcebc1c" providerId="LiveId" clId="{F55D8527-2FA5-4248-92FB-FA82E5587A6A}" dt="2024-02-09T19:08:54.627" v="1610"/>
        <pc:sldMkLst>
          <pc:docMk/>
          <pc:sldMk cId="591792784" sldId="259"/>
        </pc:sldMkLst>
      </pc:sldChg>
      <pc:sldChg chg="ord modNotesTx">
        <pc:chgData name="jodie jeffers" userId="142a9b7b2fcebc1c" providerId="LiveId" clId="{F55D8527-2FA5-4248-92FB-FA82E5587A6A}" dt="2024-02-09T18:41:27.671" v="580" actId="20577"/>
        <pc:sldMkLst>
          <pc:docMk/>
          <pc:sldMk cId="1316465264" sldId="261"/>
        </pc:sldMkLst>
      </pc:sldChg>
      <pc:sldChg chg="ord">
        <pc:chgData name="jodie jeffers" userId="142a9b7b2fcebc1c" providerId="LiveId" clId="{F55D8527-2FA5-4248-92FB-FA82E5587A6A}" dt="2024-02-09T17:14:48.818" v="4" actId="20578"/>
        <pc:sldMkLst>
          <pc:docMk/>
          <pc:sldMk cId="1552211346" sldId="265"/>
        </pc:sldMkLst>
      </pc:sldChg>
      <pc:sldChg chg="ord modNotesTx">
        <pc:chgData name="jodie jeffers" userId="142a9b7b2fcebc1c" providerId="LiveId" clId="{F55D8527-2FA5-4248-92FB-FA82E5587A6A}" dt="2024-02-09T18:46:03.999" v="903" actId="20578"/>
        <pc:sldMkLst>
          <pc:docMk/>
          <pc:sldMk cId="2762881756" sldId="266"/>
        </pc:sldMkLst>
      </pc:sldChg>
      <pc:sldChg chg="modNotesTx">
        <pc:chgData name="jodie jeffers" userId="142a9b7b2fcebc1c" providerId="LiveId" clId="{F55D8527-2FA5-4248-92FB-FA82E5587A6A}" dt="2024-02-09T18:46:24.026" v="904" actId="115"/>
        <pc:sldMkLst>
          <pc:docMk/>
          <pc:sldMk cId="1317648634" sldId="271"/>
        </pc:sldMkLst>
      </pc:sldChg>
      <pc:sldChg chg="modNotesTx">
        <pc:chgData name="jodie jeffers" userId="142a9b7b2fcebc1c" providerId="LiveId" clId="{F55D8527-2FA5-4248-92FB-FA82E5587A6A}" dt="2024-02-09T18:48:08.469" v="1132" actId="20577"/>
        <pc:sldMkLst>
          <pc:docMk/>
          <pc:sldMk cId="1434401934" sldId="272"/>
        </pc:sldMkLst>
      </pc:sldChg>
      <pc:sldChg chg="addSp delSp modSp mod delAnim modAnim modNotesTx">
        <pc:chgData name="jodie jeffers" userId="142a9b7b2fcebc1c" providerId="LiveId" clId="{F55D8527-2FA5-4248-92FB-FA82E5587A6A}" dt="2024-02-09T19:20:07.083" v="1734"/>
        <pc:sldMkLst>
          <pc:docMk/>
          <pc:sldMk cId="2763568210" sldId="279"/>
        </pc:sldMkLst>
        <pc:picChg chg="add mod">
          <ac:chgData name="jodie jeffers" userId="142a9b7b2fcebc1c" providerId="LiveId" clId="{F55D8527-2FA5-4248-92FB-FA82E5587A6A}" dt="2024-02-09T19:04:51.846" v="1575" actId="14100"/>
          <ac:picMkLst>
            <pc:docMk/>
            <pc:sldMk cId="2763568210" sldId="279"/>
            <ac:picMk id="2" creationId="{9A377A04-E7E9-2063-8BBF-DC70E6E085EF}"/>
          </ac:picMkLst>
        </pc:picChg>
        <pc:picChg chg="del mod">
          <ac:chgData name="jodie jeffers" userId="142a9b7b2fcebc1c" providerId="LiveId" clId="{F55D8527-2FA5-4248-92FB-FA82E5587A6A}" dt="2024-02-09T19:04:42.305" v="1573" actId="478"/>
          <ac:picMkLst>
            <pc:docMk/>
            <pc:sldMk cId="2763568210" sldId="279"/>
            <ac:picMk id="4" creationId="{F87C136B-B76F-B7A1-F577-8BA19489DF49}"/>
          </ac:picMkLst>
        </pc:picChg>
      </pc:sldChg>
      <pc:sldChg chg="mod ord modShow">
        <pc:chgData name="jodie jeffers" userId="142a9b7b2fcebc1c" providerId="LiveId" clId="{F55D8527-2FA5-4248-92FB-FA82E5587A6A}" dt="2024-02-09T19:11:26.163" v="1614" actId="729"/>
        <pc:sldMkLst>
          <pc:docMk/>
          <pc:sldMk cId="1945003585" sldId="283"/>
        </pc:sldMkLst>
      </pc:sldChg>
      <pc:sldChg chg="mod modShow">
        <pc:chgData name="jodie jeffers" userId="142a9b7b2fcebc1c" providerId="LiveId" clId="{F55D8527-2FA5-4248-92FB-FA82E5587A6A}" dt="2024-02-09T16:52:36.686" v="1" actId="729"/>
        <pc:sldMkLst>
          <pc:docMk/>
          <pc:sldMk cId="4086520769" sldId="285"/>
        </pc:sldMkLst>
      </pc:sldChg>
      <pc:sldChg chg="mod modShow">
        <pc:chgData name="jodie jeffers" userId="142a9b7b2fcebc1c" providerId="LiveId" clId="{F55D8527-2FA5-4248-92FB-FA82E5587A6A}" dt="2024-02-09T16:52:34.370" v="0" actId="729"/>
        <pc:sldMkLst>
          <pc:docMk/>
          <pc:sldMk cId="3939998210" sldId="286"/>
        </pc:sldMkLst>
      </pc:sldChg>
      <pc:sldChg chg="ord modNotesTx">
        <pc:chgData name="jodie jeffers" userId="142a9b7b2fcebc1c" providerId="LiveId" clId="{F55D8527-2FA5-4248-92FB-FA82E5587A6A}" dt="2024-02-09T18:51:34.957" v="1325" actId="20577"/>
        <pc:sldMkLst>
          <pc:docMk/>
          <pc:sldMk cId="4166041894" sldId="287"/>
        </pc:sldMkLst>
      </pc:sldChg>
      <pc:sldChg chg="modNotesTx">
        <pc:chgData name="jodie jeffers" userId="142a9b7b2fcebc1c" providerId="LiveId" clId="{F55D8527-2FA5-4248-92FB-FA82E5587A6A}" dt="2024-02-09T18:52:27.545" v="1377"/>
        <pc:sldMkLst>
          <pc:docMk/>
          <pc:sldMk cId="2090829794" sldId="288"/>
        </pc:sldMkLst>
      </pc:sldChg>
      <pc:sldChg chg="mod modShow modNotesTx">
        <pc:chgData name="jodie jeffers" userId="142a9b7b2fcebc1c" providerId="LiveId" clId="{F55D8527-2FA5-4248-92FB-FA82E5587A6A}" dt="2024-02-09T18:44:51.590" v="827" actId="20577"/>
        <pc:sldMkLst>
          <pc:docMk/>
          <pc:sldMk cId="1668656824" sldId="289"/>
        </pc:sldMkLst>
      </pc:sldChg>
      <pc:sldChg chg="modNotesTx">
        <pc:chgData name="jodie jeffers" userId="142a9b7b2fcebc1c" providerId="LiveId" clId="{F55D8527-2FA5-4248-92FB-FA82E5587A6A}" dt="2024-02-09T18:34:48.478" v="10" actId="20577"/>
        <pc:sldMkLst>
          <pc:docMk/>
          <pc:sldMk cId="2830228375" sldId="291"/>
        </pc:sldMkLst>
      </pc:sldChg>
      <pc:sldChg chg="modSp mod modNotesTx">
        <pc:chgData name="jodie jeffers" userId="142a9b7b2fcebc1c" providerId="LiveId" clId="{F55D8527-2FA5-4248-92FB-FA82E5587A6A}" dt="2024-02-09T19:26:47.670" v="1820" actId="20577"/>
        <pc:sldMkLst>
          <pc:docMk/>
          <pc:sldMk cId="621846498" sldId="294"/>
        </pc:sldMkLst>
        <pc:spChg chg="mod">
          <ac:chgData name="jodie jeffers" userId="142a9b7b2fcebc1c" providerId="LiveId" clId="{F55D8527-2FA5-4248-92FB-FA82E5587A6A}" dt="2024-02-09T19:26:21.497" v="1796" actId="1076"/>
          <ac:spMkLst>
            <pc:docMk/>
            <pc:sldMk cId="621846498" sldId="294"/>
            <ac:spMk id="4" creationId="{8C25B748-62B8-9E17-F653-C9DE0D09140F}"/>
          </ac:spMkLst>
        </pc:spChg>
        <pc:spChg chg="mod">
          <ac:chgData name="jodie jeffers" userId="142a9b7b2fcebc1c" providerId="LiveId" clId="{F55D8527-2FA5-4248-92FB-FA82E5587A6A}" dt="2024-02-09T19:26:47.670" v="1820" actId="20577"/>
          <ac:spMkLst>
            <pc:docMk/>
            <pc:sldMk cId="621846498" sldId="294"/>
            <ac:spMk id="6" creationId="{2C6E16CD-B910-618C-3913-550E3DAA507B}"/>
          </ac:spMkLst>
        </pc:spChg>
      </pc:sldChg>
      <pc:sldChg chg="modAnim modNotesTx">
        <pc:chgData name="jodie jeffers" userId="142a9b7b2fcebc1c" providerId="LiveId" clId="{F55D8527-2FA5-4248-92FB-FA82E5587A6A}" dt="2024-02-09T18:55:35.290" v="1380"/>
        <pc:sldMkLst>
          <pc:docMk/>
          <pc:sldMk cId="210609385" sldId="295"/>
        </pc:sldMkLst>
      </pc:sldChg>
      <pc:sldChg chg="ord modNotesTx">
        <pc:chgData name="jodie jeffers" userId="142a9b7b2fcebc1c" providerId="LiveId" clId="{F55D8527-2FA5-4248-92FB-FA82E5587A6A}" dt="2024-02-09T19:11:44.726" v="1615" actId="20578"/>
        <pc:sldMkLst>
          <pc:docMk/>
          <pc:sldMk cId="2129922463" sldId="296"/>
        </pc:sldMkLst>
      </pc:sldChg>
      <pc:sldChg chg="modAnim modNotesTx">
        <pc:chgData name="jodie jeffers" userId="142a9b7b2fcebc1c" providerId="LiveId" clId="{F55D8527-2FA5-4248-92FB-FA82E5587A6A}" dt="2024-02-09T18:55:18.904" v="1378"/>
        <pc:sldMkLst>
          <pc:docMk/>
          <pc:sldMk cId="2361455010" sldId="297"/>
        </pc:sldMkLst>
      </pc:sldChg>
      <pc:sldChg chg="ord modNotesTx">
        <pc:chgData name="jodie jeffers" userId="142a9b7b2fcebc1c" providerId="LiveId" clId="{F55D8527-2FA5-4248-92FB-FA82E5587A6A}" dt="2024-02-09T18:42:30.372" v="676" actId="20577"/>
        <pc:sldMkLst>
          <pc:docMk/>
          <pc:sldMk cId="2572661150" sldId="298"/>
        </pc:sldMkLst>
      </pc:sldChg>
      <pc:sldChg chg="addSp delSp modSp mod modClrScheme delAnim modAnim chgLayout modNotesTx">
        <pc:chgData name="jodie jeffers" userId="142a9b7b2fcebc1c" providerId="LiveId" clId="{F55D8527-2FA5-4248-92FB-FA82E5587A6A}" dt="2024-02-09T19:27:53.835" v="1866" actId="20577"/>
        <pc:sldMkLst>
          <pc:docMk/>
          <pc:sldMk cId="1311399771" sldId="300"/>
        </pc:sldMkLst>
        <pc:spChg chg="del">
          <ac:chgData name="jodie jeffers" userId="142a9b7b2fcebc1c" providerId="LiveId" clId="{F55D8527-2FA5-4248-92FB-FA82E5587A6A}" dt="2024-02-09T19:15:09.592" v="1656" actId="700"/>
          <ac:spMkLst>
            <pc:docMk/>
            <pc:sldMk cId="1311399771" sldId="300"/>
            <ac:spMk id="2" creationId="{273DC8FF-E964-EC25-0025-B63D61F98C84}"/>
          </ac:spMkLst>
        </pc:spChg>
        <pc:picChg chg="add del mod">
          <ac:chgData name="jodie jeffers" userId="142a9b7b2fcebc1c" providerId="LiveId" clId="{F55D8527-2FA5-4248-92FB-FA82E5587A6A}" dt="2024-02-09T19:23:08.454" v="1737" actId="478"/>
          <ac:picMkLst>
            <pc:docMk/>
            <pc:sldMk cId="1311399771" sldId="300"/>
            <ac:picMk id="2" creationId="{1FB77CF4-16BF-BCDE-6D90-23F7C93FE4F0}"/>
          </ac:picMkLst>
        </pc:picChg>
        <pc:picChg chg="add del mod">
          <ac:chgData name="jodie jeffers" userId="142a9b7b2fcebc1c" providerId="LiveId" clId="{F55D8527-2FA5-4248-92FB-FA82E5587A6A}" dt="2024-02-09T19:17:27.902" v="1660" actId="478"/>
          <ac:picMkLst>
            <pc:docMk/>
            <pc:sldMk cId="1311399771" sldId="300"/>
            <ac:picMk id="3" creationId="{F24199E1-2B05-6F72-6CBB-F04C1662858B}"/>
          </ac:picMkLst>
        </pc:picChg>
        <pc:picChg chg="mod ord">
          <ac:chgData name="jodie jeffers" userId="142a9b7b2fcebc1c" providerId="LiveId" clId="{F55D8527-2FA5-4248-92FB-FA82E5587A6A}" dt="2024-02-09T19:22:35.945" v="1735" actId="20358"/>
          <ac:picMkLst>
            <pc:docMk/>
            <pc:sldMk cId="1311399771" sldId="300"/>
            <ac:picMk id="4" creationId="{D619E171-AD37-4DA2-E18B-193BEEBB8207}"/>
          </ac:picMkLst>
        </pc:picChg>
      </pc:sldChg>
    </pc:docChg>
  </pc:docChgLst>
  <pc:docChgLst>
    <pc:chgData name="jodie jeffers" userId="142a9b7b2fcebc1c" providerId="LiveId" clId="{A35DA15F-2256-2340-9E5A-1E395E4499F7}"/>
    <pc:docChg chg="custSel modSld">
      <pc:chgData name="jodie jeffers" userId="142a9b7b2fcebc1c" providerId="LiveId" clId="{A35DA15F-2256-2340-9E5A-1E395E4499F7}" dt="2024-01-24T05:16:46.489" v="556" actId="20577"/>
      <pc:docMkLst>
        <pc:docMk/>
      </pc:docMkLst>
      <pc:sldChg chg="modSp modNotesTx">
        <pc:chgData name="jodie jeffers" userId="142a9b7b2fcebc1c" providerId="LiveId" clId="{A35DA15F-2256-2340-9E5A-1E395E4499F7}" dt="2024-01-24T05:08:20.703" v="188" actId="5793"/>
        <pc:sldMkLst>
          <pc:docMk/>
          <pc:sldMk cId="3170533049" sldId="257"/>
        </pc:sldMkLst>
        <pc:spChg chg="mod">
          <ac:chgData name="jodie jeffers" userId="142a9b7b2fcebc1c" providerId="LiveId" clId="{A35DA15F-2256-2340-9E5A-1E395E4499F7}" dt="2024-01-24T05:08:20.703" v="188" actId="5793"/>
          <ac:spMkLst>
            <pc:docMk/>
            <pc:sldMk cId="3170533049" sldId="257"/>
            <ac:spMk id="3" creationId="{9B0733D5-63D8-816A-FC07-C7793EFDD05E}"/>
          </ac:spMkLst>
        </pc:spChg>
      </pc:sldChg>
      <pc:sldChg chg="modNotesTx">
        <pc:chgData name="jodie jeffers" userId="142a9b7b2fcebc1c" providerId="LiveId" clId="{A35DA15F-2256-2340-9E5A-1E395E4499F7}" dt="2024-01-24T05:06:12.501" v="170" actId="20577"/>
        <pc:sldMkLst>
          <pc:docMk/>
          <pc:sldMk cId="3889144659" sldId="258"/>
        </pc:sldMkLst>
      </pc:sldChg>
      <pc:sldChg chg="modNotesTx">
        <pc:chgData name="jodie jeffers" userId="142a9b7b2fcebc1c" providerId="LiveId" clId="{A35DA15F-2256-2340-9E5A-1E395E4499F7}" dt="2024-01-24T05:08:33.481" v="190" actId="20577"/>
        <pc:sldMkLst>
          <pc:docMk/>
          <pc:sldMk cId="591792784" sldId="259"/>
        </pc:sldMkLst>
      </pc:sldChg>
      <pc:sldChg chg="modNotesTx">
        <pc:chgData name="jodie jeffers" userId="142a9b7b2fcebc1c" providerId="LiveId" clId="{A35DA15F-2256-2340-9E5A-1E395E4499F7}" dt="2024-01-24T05:15:52.082" v="548" actId="20577"/>
        <pc:sldMkLst>
          <pc:docMk/>
          <pc:sldMk cId="1552211346" sldId="265"/>
        </pc:sldMkLst>
      </pc:sldChg>
      <pc:sldChg chg="modNotesTx">
        <pc:chgData name="jodie jeffers" userId="142a9b7b2fcebc1c" providerId="LiveId" clId="{A35DA15F-2256-2340-9E5A-1E395E4499F7}" dt="2024-01-24T05:15:30.740" v="530" actId="20577"/>
        <pc:sldMkLst>
          <pc:docMk/>
          <pc:sldMk cId="2762881756" sldId="266"/>
        </pc:sldMkLst>
      </pc:sldChg>
      <pc:sldChg chg="modNotesTx">
        <pc:chgData name="jodie jeffers" userId="142a9b7b2fcebc1c" providerId="LiveId" clId="{A35DA15F-2256-2340-9E5A-1E395E4499F7}" dt="2024-01-24T05:09:17.736" v="264" actId="20577"/>
        <pc:sldMkLst>
          <pc:docMk/>
          <pc:sldMk cId="1945003585" sldId="283"/>
        </pc:sldMkLst>
      </pc:sldChg>
      <pc:sldChg chg="modNotesTx">
        <pc:chgData name="jodie jeffers" userId="142a9b7b2fcebc1c" providerId="LiveId" clId="{A35DA15F-2256-2340-9E5A-1E395E4499F7}" dt="2024-01-24T05:14:34.468" v="520" actId="20577"/>
        <pc:sldMkLst>
          <pc:docMk/>
          <pc:sldMk cId="4086520769" sldId="285"/>
        </pc:sldMkLst>
      </pc:sldChg>
      <pc:sldChg chg="modNotesTx">
        <pc:chgData name="jodie jeffers" userId="142a9b7b2fcebc1c" providerId="LiveId" clId="{A35DA15F-2256-2340-9E5A-1E395E4499F7}" dt="2024-01-24T05:12:04.249" v="430" actId="20577"/>
        <pc:sldMkLst>
          <pc:docMk/>
          <pc:sldMk cId="3939998210" sldId="286"/>
        </pc:sldMkLst>
      </pc:sldChg>
      <pc:sldChg chg="modNotesTx">
        <pc:chgData name="jodie jeffers" userId="142a9b7b2fcebc1c" providerId="LiveId" clId="{A35DA15F-2256-2340-9E5A-1E395E4499F7}" dt="2024-01-24T05:16:46.489" v="556" actId="20577"/>
        <pc:sldMkLst>
          <pc:docMk/>
          <pc:sldMk cId="4166041894" sldId="287"/>
        </pc:sldMkLst>
      </pc:sldChg>
      <pc:sldChg chg="modNotesTx">
        <pc:chgData name="jodie jeffers" userId="142a9b7b2fcebc1c" providerId="LiveId" clId="{A35DA15F-2256-2340-9E5A-1E395E4499F7}" dt="2024-01-24T05:11:28.698" v="390" actId="20577"/>
        <pc:sldMkLst>
          <pc:docMk/>
          <pc:sldMk cId="2090829794" sldId="288"/>
        </pc:sldMkLst>
      </pc:sldChg>
      <pc:sldChg chg="modNotesTx">
        <pc:chgData name="jodie jeffers" userId="142a9b7b2fcebc1c" providerId="LiveId" clId="{A35DA15F-2256-2340-9E5A-1E395E4499F7}" dt="2024-01-24T05:11:55.842" v="417" actId="20577"/>
        <pc:sldMkLst>
          <pc:docMk/>
          <pc:sldMk cId="1668656824" sldId="289"/>
        </pc:sldMkLst>
      </pc:sldChg>
      <pc:sldChg chg="modNotes modNotesTx">
        <pc:chgData name="jodie jeffers" userId="142a9b7b2fcebc1c" providerId="LiveId" clId="{A35DA15F-2256-2340-9E5A-1E395E4499F7}" dt="2024-01-24T05:07:12.447" v="175" actId="403"/>
        <pc:sldMkLst>
          <pc:docMk/>
          <pc:sldMk cId="2830228375" sldId="291"/>
        </pc:sldMkLst>
      </pc:sldChg>
      <pc:sldChg chg="modNotesTx">
        <pc:chgData name="jodie jeffers" userId="142a9b7b2fcebc1c" providerId="LiveId" clId="{A35DA15F-2256-2340-9E5A-1E395E4499F7}" dt="2024-01-24T05:04:28.545" v="41" actId="20577"/>
        <pc:sldMkLst>
          <pc:docMk/>
          <pc:sldMk cId="621846498" sldId="294"/>
        </pc:sldMkLst>
      </pc:sldChg>
      <pc:sldChg chg="modNotesTx">
        <pc:chgData name="jodie jeffers" userId="142a9b7b2fcebc1c" providerId="LiveId" clId="{A35DA15F-2256-2340-9E5A-1E395E4499F7}" dt="2024-01-24T05:14:43.885" v="523" actId="20577"/>
        <pc:sldMkLst>
          <pc:docMk/>
          <pc:sldMk cId="210609385" sldId="295"/>
        </pc:sldMkLst>
      </pc:sldChg>
      <pc:sldChg chg="modNotesTx">
        <pc:chgData name="jodie jeffers" userId="142a9b7b2fcebc1c" providerId="LiveId" clId="{A35DA15F-2256-2340-9E5A-1E395E4499F7}" dt="2024-01-24T05:16:24.217" v="554" actId="20577"/>
        <pc:sldMkLst>
          <pc:docMk/>
          <pc:sldMk cId="2361455010" sldId="297"/>
        </pc:sldMkLst>
      </pc:sldChg>
      <pc:sldChg chg="modNotesTx">
        <pc:chgData name="jodie jeffers" userId="142a9b7b2fcebc1c" providerId="LiveId" clId="{A35DA15F-2256-2340-9E5A-1E395E4499F7}" dt="2024-01-24T05:16:34.185" v="555" actId="20577"/>
        <pc:sldMkLst>
          <pc:docMk/>
          <pc:sldMk cId="2572661150" sldId="298"/>
        </pc:sldMkLst>
      </pc:sldChg>
    </pc:docChg>
  </pc:docChgLst>
  <pc:docChgLst>
    <pc:chgData name="jodie jeffers" userId="142a9b7b2fcebc1c" providerId="LiveId" clId="{89E1A3D5-5CCD-654C-AD11-85339D0E370A}"/>
    <pc:docChg chg="delSld modSld sldOrd">
      <pc:chgData name="jodie jeffers" userId="142a9b7b2fcebc1c" providerId="LiveId" clId="{89E1A3D5-5CCD-654C-AD11-85339D0E370A}" dt="2023-09-23T04:23:54.303" v="393" actId="20577"/>
      <pc:docMkLst>
        <pc:docMk/>
      </pc:docMkLst>
      <pc:sldChg chg="del">
        <pc:chgData name="jodie jeffers" userId="142a9b7b2fcebc1c" providerId="LiveId" clId="{89E1A3D5-5CCD-654C-AD11-85339D0E370A}" dt="2023-09-23T04:08:27.977" v="0" actId="2696"/>
        <pc:sldMkLst>
          <pc:docMk/>
          <pc:sldMk cId="3017726966" sldId="256"/>
        </pc:sldMkLst>
      </pc:sldChg>
      <pc:sldChg chg="modSp delCm modNotesTx">
        <pc:chgData name="jodie jeffers" userId="142a9b7b2fcebc1c" providerId="LiveId" clId="{89E1A3D5-5CCD-654C-AD11-85339D0E370A}" dt="2023-09-23T04:11:23.320" v="88" actId="20577"/>
        <pc:sldMkLst>
          <pc:docMk/>
          <pc:sldMk cId="3170533049" sldId="257"/>
        </pc:sldMkLst>
        <pc:spChg chg="mod">
          <ac:chgData name="jodie jeffers" userId="142a9b7b2fcebc1c" providerId="LiveId" clId="{89E1A3D5-5CCD-654C-AD11-85339D0E370A}" dt="2023-09-23T04:11:23.320" v="88" actId="20577"/>
          <ac:spMkLst>
            <pc:docMk/>
            <pc:sldMk cId="3170533049" sldId="257"/>
            <ac:spMk id="3" creationId="{9B0733D5-63D8-816A-FC07-C7793EFDD05E}"/>
          </ac:spMkLst>
        </pc:spChg>
        <pc:extLst>
          <p:ext xmlns:p="http://schemas.openxmlformats.org/presentationml/2006/main" uri="{D6D511B9-2390-475A-947B-AFAB55BFBCF1}">
            <pc226:cmChg xmlns:pc226="http://schemas.microsoft.com/office/powerpoint/2022/06/main/command" chg="del">
              <pc226:chgData name="jodie jeffers" userId="142a9b7b2fcebc1c" providerId="LiveId" clId="{89E1A3D5-5CCD-654C-AD11-85339D0E370A}" dt="2023-09-23T04:09:55.391" v="6"/>
              <pc2:cmMkLst xmlns:pc2="http://schemas.microsoft.com/office/powerpoint/2019/9/main/command">
                <pc:docMk/>
                <pc:sldMk cId="3170533049" sldId="257"/>
                <pc2:cmMk id="{82FC3C99-C699-144F-B939-C7A083E93A4B}"/>
              </pc2:cmMkLst>
            </pc226:cmChg>
          </p:ext>
        </pc:extLst>
      </pc:sldChg>
      <pc:sldChg chg="modNotesTx">
        <pc:chgData name="jodie jeffers" userId="142a9b7b2fcebc1c" providerId="LiveId" clId="{89E1A3D5-5CCD-654C-AD11-85339D0E370A}" dt="2023-09-23T04:14:29.852" v="119" actId="20577"/>
        <pc:sldMkLst>
          <pc:docMk/>
          <pc:sldMk cId="3889144659" sldId="258"/>
        </pc:sldMkLst>
      </pc:sldChg>
      <pc:sldChg chg="del">
        <pc:chgData name="jodie jeffers" userId="142a9b7b2fcebc1c" providerId="LiveId" clId="{89E1A3D5-5CCD-654C-AD11-85339D0E370A}" dt="2023-09-23T04:22:02.457" v="362" actId="2696"/>
        <pc:sldMkLst>
          <pc:docMk/>
          <pc:sldMk cId="260298014" sldId="260"/>
        </pc:sldMkLst>
      </pc:sldChg>
      <pc:sldChg chg="modSp mod ord modShow">
        <pc:chgData name="jodie jeffers" userId="142a9b7b2fcebc1c" providerId="LiveId" clId="{89E1A3D5-5CCD-654C-AD11-85339D0E370A}" dt="2023-09-23T04:20:11.065" v="305" actId="20578"/>
        <pc:sldMkLst>
          <pc:docMk/>
          <pc:sldMk cId="1316465264" sldId="261"/>
        </pc:sldMkLst>
        <pc:spChg chg="mod">
          <ac:chgData name="jodie jeffers" userId="142a9b7b2fcebc1c" providerId="LiveId" clId="{89E1A3D5-5CCD-654C-AD11-85339D0E370A}" dt="2023-09-23T04:18:40.658" v="298" actId="20577"/>
          <ac:spMkLst>
            <pc:docMk/>
            <pc:sldMk cId="1316465264" sldId="261"/>
            <ac:spMk id="3" creationId="{CB8ABE8E-32EB-2D82-9B76-45AEF9DE6FA1}"/>
          </ac:spMkLst>
        </pc:spChg>
        <pc:spChg chg="mod">
          <ac:chgData name="jodie jeffers" userId="142a9b7b2fcebc1c" providerId="LiveId" clId="{89E1A3D5-5CCD-654C-AD11-85339D0E370A}" dt="2023-09-23T04:18:22.642" v="283" actId="20577"/>
          <ac:spMkLst>
            <pc:docMk/>
            <pc:sldMk cId="1316465264" sldId="261"/>
            <ac:spMk id="12" creationId="{9AF798C3-91AA-5328-9A45-13CF3281ED38}"/>
          </ac:spMkLst>
        </pc:spChg>
      </pc:sldChg>
      <pc:sldChg chg="del">
        <pc:chgData name="jodie jeffers" userId="142a9b7b2fcebc1c" providerId="LiveId" clId="{89E1A3D5-5CCD-654C-AD11-85339D0E370A}" dt="2023-09-23T04:22:21.911" v="364" actId="2696"/>
        <pc:sldMkLst>
          <pc:docMk/>
          <pc:sldMk cId="1936606170" sldId="264"/>
        </pc:sldMkLst>
      </pc:sldChg>
      <pc:sldChg chg="modNotesTx">
        <pc:chgData name="jodie jeffers" userId="142a9b7b2fcebc1c" providerId="LiveId" clId="{89E1A3D5-5CCD-654C-AD11-85339D0E370A}" dt="2023-09-23T04:15:58.968" v="148" actId="20577"/>
        <pc:sldMkLst>
          <pc:docMk/>
          <pc:sldMk cId="2762881756" sldId="266"/>
        </pc:sldMkLst>
      </pc:sldChg>
      <pc:sldChg chg="del">
        <pc:chgData name="jodie jeffers" userId="142a9b7b2fcebc1c" providerId="LiveId" clId="{89E1A3D5-5CCD-654C-AD11-85339D0E370A}" dt="2023-09-23T04:22:27.196" v="365" actId="2696"/>
        <pc:sldMkLst>
          <pc:docMk/>
          <pc:sldMk cId="4129133646" sldId="267"/>
        </pc:sldMkLst>
      </pc:sldChg>
      <pc:sldChg chg="del">
        <pc:chgData name="jodie jeffers" userId="142a9b7b2fcebc1c" providerId="LiveId" clId="{89E1A3D5-5CCD-654C-AD11-85339D0E370A}" dt="2023-09-23T04:22:15.588" v="363" actId="2696"/>
        <pc:sldMkLst>
          <pc:docMk/>
          <pc:sldMk cId="3959095930" sldId="270"/>
        </pc:sldMkLst>
      </pc:sldChg>
      <pc:sldChg chg="modNotesTx">
        <pc:chgData name="jodie jeffers" userId="142a9b7b2fcebc1c" providerId="LiveId" clId="{89E1A3D5-5CCD-654C-AD11-85339D0E370A}" dt="2023-09-23T04:17:03.438" v="213" actId="20577"/>
        <pc:sldMkLst>
          <pc:docMk/>
          <pc:sldMk cId="1434401934" sldId="272"/>
        </pc:sldMkLst>
      </pc:sldChg>
      <pc:sldChg chg="del">
        <pc:chgData name="jodie jeffers" userId="142a9b7b2fcebc1c" providerId="LiveId" clId="{89E1A3D5-5CCD-654C-AD11-85339D0E370A}" dt="2023-09-23T04:08:48.867" v="2" actId="2696"/>
        <pc:sldMkLst>
          <pc:docMk/>
          <pc:sldMk cId="1045799569" sldId="276"/>
        </pc:sldMkLst>
      </pc:sldChg>
      <pc:sldChg chg="modNotesTx">
        <pc:chgData name="jodie jeffers" userId="142a9b7b2fcebc1c" providerId="LiveId" clId="{89E1A3D5-5CCD-654C-AD11-85339D0E370A}" dt="2023-09-23T04:15:04.384" v="139" actId="20577"/>
        <pc:sldMkLst>
          <pc:docMk/>
          <pc:sldMk cId="2763568210" sldId="279"/>
        </pc:sldMkLst>
      </pc:sldChg>
      <pc:sldChg chg="modNotesTx">
        <pc:chgData name="jodie jeffers" userId="142a9b7b2fcebc1c" providerId="LiveId" clId="{89E1A3D5-5CCD-654C-AD11-85339D0E370A}" dt="2023-09-23T04:17:39.956" v="254" actId="20577"/>
        <pc:sldMkLst>
          <pc:docMk/>
          <pc:sldMk cId="4166041894" sldId="287"/>
        </pc:sldMkLst>
      </pc:sldChg>
      <pc:sldChg chg="modSp mod modNotesTx">
        <pc:chgData name="jodie jeffers" userId="142a9b7b2fcebc1c" providerId="LiveId" clId="{89E1A3D5-5CCD-654C-AD11-85339D0E370A}" dt="2023-09-23T04:14:21.347" v="118" actId="14100"/>
        <pc:sldMkLst>
          <pc:docMk/>
          <pc:sldMk cId="2830228375" sldId="291"/>
        </pc:sldMkLst>
        <pc:picChg chg="mod">
          <ac:chgData name="jodie jeffers" userId="142a9b7b2fcebc1c" providerId="LiveId" clId="{89E1A3D5-5CCD-654C-AD11-85339D0E370A}" dt="2023-09-23T04:14:21.347" v="118" actId="14100"/>
          <ac:picMkLst>
            <pc:docMk/>
            <pc:sldMk cId="2830228375" sldId="291"/>
            <ac:picMk id="9" creationId="{B12A2F88-3562-45EB-1DC3-D467E5FDE26D}"/>
          </ac:picMkLst>
        </pc:picChg>
      </pc:sldChg>
      <pc:sldChg chg="del">
        <pc:chgData name="jodie jeffers" userId="142a9b7b2fcebc1c" providerId="LiveId" clId="{89E1A3D5-5CCD-654C-AD11-85339D0E370A}" dt="2023-09-23T04:08:44.257" v="1" actId="2696"/>
        <pc:sldMkLst>
          <pc:docMk/>
          <pc:sldMk cId="3897733166" sldId="293"/>
        </pc:sldMkLst>
      </pc:sldChg>
      <pc:sldChg chg="modNotesTx">
        <pc:chgData name="jodie jeffers" userId="142a9b7b2fcebc1c" providerId="LiveId" clId="{89E1A3D5-5CCD-654C-AD11-85339D0E370A}" dt="2023-09-23T04:14:36.899" v="120" actId="20577"/>
        <pc:sldMkLst>
          <pc:docMk/>
          <pc:sldMk cId="621846498" sldId="294"/>
        </pc:sldMkLst>
      </pc:sldChg>
      <pc:sldChg chg="modSp mod modNotesTx">
        <pc:chgData name="jodie jeffers" userId="142a9b7b2fcebc1c" providerId="LiveId" clId="{89E1A3D5-5CCD-654C-AD11-85339D0E370A}" dt="2023-09-23T04:21:53.463" v="361" actId="1076"/>
        <pc:sldMkLst>
          <pc:docMk/>
          <pc:sldMk cId="2361455010" sldId="297"/>
        </pc:sldMkLst>
        <pc:spChg chg="mod">
          <ac:chgData name="jodie jeffers" userId="142a9b7b2fcebc1c" providerId="LiveId" clId="{89E1A3D5-5CCD-654C-AD11-85339D0E370A}" dt="2023-09-23T04:21:10.277" v="354" actId="20577"/>
          <ac:spMkLst>
            <pc:docMk/>
            <pc:sldMk cId="2361455010" sldId="297"/>
            <ac:spMk id="3" creationId="{ADE6E6B9-C3F1-AA7D-8FF9-C7195AD908C2}"/>
          </ac:spMkLst>
        </pc:spChg>
        <pc:picChg chg="mod">
          <ac:chgData name="jodie jeffers" userId="142a9b7b2fcebc1c" providerId="LiveId" clId="{89E1A3D5-5CCD-654C-AD11-85339D0E370A}" dt="2023-09-23T04:21:51.224" v="360" actId="14100"/>
          <ac:picMkLst>
            <pc:docMk/>
            <pc:sldMk cId="2361455010" sldId="297"/>
            <ac:picMk id="5" creationId="{8B57161F-FAD0-1AE5-BEE4-1B4CEF151ACF}"/>
          </ac:picMkLst>
        </pc:picChg>
        <pc:picChg chg="mod">
          <ac:chgData name="jodie jeffers" userId="142a9b7b2fcebc1c" providerId="LiveId" clId="{89E1A3D5-5CCD-654C-AD11-85339D0E370A}" dt="2023-09-23T04:21:53.463" v="361" actId="1076"/>
          <ac:picMkLst>
            <pc:docMk/>
            <pc:sldMk cId="2361455010" sldId="297"/>
            <ac:picMk id="6" creationId="{5D6CCF80-7264-1594-6D74-45E91951EE87}"/>
          </ac:picMkLst>
        </pc:picChg>
        <pc:picChg chg="mod">
          <ac:chgData name="jodie jeffers" userId="142a9b7b2fcebc1c" providerId="LiveId" clId="{89E1A3D5-5CCD-654C-AD11-85339D0E370A}" dt="2023-09-23T04:21:47.074" v="359" actId="1076"/>
          <ac:picMkLst>
            <pc:docMk/>
            <pc:sldMk cId="2361455010" sldId="297"/>
            <ac:picMk id="9" creationId="{B12A2F88-3562-45EB-1DC3-D467E5FDE26D}"/>
          </ac:picMkLst>
        </pc:picChg>
      </pc:sldChg>
      <pc:sldChg chg="modNotesTx">
        <pc:chgData name="jodie jeffers" userId="142a9b7b2fcebc1c" providerId="LiveId" clId="{89E1A3D5-5CCD-654C-AD11-85339D0E370A}" dt="2023-09-23T04:17:27.883" v="240" actId="20577"/>
        <pc:sldMkLst>
          <pc:docMk/>
          <pc:sldMk cId="2572661150" sldId="298"/>
        </pc:sldMkLst>
      </pc:sldChg>
      <pc:sldChg chg="del">
        <pc:chgData name="jodie jeffers" userId="142a9b7b2fcebc1c" providerId="LiveId" clId="{89E1A3D5-5CCD-654C-AD11-85339D0E370A}" dt="2023-09-23T04:09:30.468" v="5" actId="2696"/>
        <pc:sldMkLst>
          <pc:docMk/>
          <pc:sldMk cId="1195280637" sldId="299"/>
        </pc:sldMkLst>
      </pc:sldChg>
      <pc:sldChg chg="mod modShow modNotesTx">
        <pc:chgData name="jodie jeffers" userId="142a9b7b2fcebc1c" providerId="LiveId" clId="{89E1A3D5-5CCD-654C-AD11-85339D0E370A}" dt="2023-09-23T04:23:54.303" v="393" actId="20577"/>
        <pc:sldMkLst>
          <pc:docMk/>
          <pc:sldMk cId="1311399771" sldId="300"/>
        </pc:sldMkLst>
      </pc:sldChg>
      <pc:sldChg chg="del">
        <pc:chgData name="jodie jeffers" userId="142a9b7b2fcebc1c" providerId="LiveId" clId="{89E1A3D5-5CCD-654C-AD11-85339D0E370A}" dt="2023-09-23T04:09:07.350" v="3" actId="2696"/>
        <pc:sldMkLst>
          <pc:docMk/>
          <pc:sldMk cId="784073481" sldId="301"/>
        </pc:sldMkLst>
      </pc:sldChg>
    </pc:docChg>
  </pc:docChgLst>
</pc:chgInfo>
</file>

<file path=ppt/comments/modernComment_117_A4B8B452.xml><?xml version="1.0" encoding="utf-8"?>
<p188:cmLst xmlns:a="http://schemas.openxmlformats.org/drawingml/2006/main" xmlns:r="http://schemas.openxmlformats.org/officeDocument/2006/relationships" xmlns:p188="http://schemas.microsoft.com/office/powerpoint/2018/8/main">
  <p188:cm id="{5277854B-CC82-9349-9A5A-249C5B32BA2E}" authorId="{9F0E9722-3FCF-D618-5980-C222DAD0C808}" created="2023-08-02T19:18:55.857">
    <pc:sldMkLst xmlns:pc="http://schemas.microsoft.com/office/powerpoint/2013/main/command">
      <pc:docMk/>
      <pc:sldMk cId="2763568210" sldId="279"/>
    </pc:sldMkLst>
    <p188:txBody>
      <a:bodyPr/>
      <a:lstStyle/>
      <a:p>
        <a:r>
          <a:rPr lang="en-US"/>
          <a:t>Working on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4812B-650B-B141-B561-D1ECB2276EE9}" type="datetimeFigureOut">
              <a:rPr lang="en-US" smtClean="0"/>
              <a:t>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ECBED-FBDE-B24F-86F5-443DA112FC30}" type="slidenum">
              <a:rPr lang="en-US" smtClean="0"/>
              <a:t>‹#›</a:t>
            </a:fld>
            <a:endParaRPr lang="en-US"/>
          </a:p>
        </p:txBody>
      </p:sp>
    </p:spTree>
    <p:extLst>
      <p:ext uri="{BB962C8B-B14F-4D97-AF65-F5344CB8AC3E}">
        <p14:creationId xmlns:p14="http://schemas.microsoft.com/office/powerpoint/2010/main" val="4143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m5ME9Swo0_8?si=2HMLJyIi1vnawSj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55760632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Video from Pete </a:t>
            </a:r>
            <a:r>
              <a:rPr lang="en-US" sz="2800" b="1" dirty="0" err="1"/>
              <a:t>Alfort</a:t>
            </a:r>
            <a:r>
              <a:rPr lang="en-US" sz="2800" b="1" dirty="0"/>
              <a:t>, </a:t>
            </a:r>
          </a:p>
          <a:p>
            <a:r>
              <a:rPr lang="en-US" sz="2800" b="1" dirty="0"/>
              <a:t>WELCOME</a:t>
            </a:r>
          </a:p>
          <a:p>
            <a:r>
              <a:rPr lang="en-US" sz="2800" b="1" dirty="0"/>
              <a:t>Have you seen this video?</a:t>
            </a:r>
          </a:p>
        </p:txBody>
      </p:sp>
      <p:sp>
        <p:nvSpPr>
          <p:cNvPr id="4" name="Slide Number Placeholder 3"/>
          <p:cNvSpPr>
            <a:spLocks noGrp="1"/>
          </p:cNvSpPr>
          <p:nvPr>
            <p:ph type="sldNum" sz="quarter" idx="5"/>
          </p:nvPr>
        </p:nvSpPr>
        <p:spPr/>
        <p:txBody>
          <a:bodyPr/>
          <a:lstStyle/>
          <a:p>
            <a:fld id="{A54ECBED-FBDE-B24F-86F5-443DA112FC30}" type="slidenum">
              <a:rPr lang="en-US" smtClean="0"/>
              <a:t>1</a:t>
            </a:fld>
            <a:endParaRPr lang="en-US"/>
          </a:p>
        </p:txBody>
      </p:sp>
    </p:spTree>
    <p:extLst>
      <p:ext uri="{BB962C8B-B14F-4D97-AF65-F5344CB8AC3E}">
        <p14:creationId xmlns:p14="http://schemas.microsoft.com/office/powerpoint/2010/main" val="355358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YOUR ATTENTION ON THE WALL, Near the DOORs,  </a:t>
            </a:r>
          </a:p>
          <a:p>
            <a:r>
              <a:rPr lang="en-US" dirty="0"/>
              <a:t>HANDOUTS AND YOUR POST A NOTES. </a:t>
            </a:r>
          </a:p>
          <a:p>
            <a:endParaRPr lang="en-US" dirty="0"/>
          </a:p>
          <a:p>
            <a:r>
              <a:rPr lang="en-US" dirty="0"/>
              <a:t>LETS BRAINSTORM, </a:t>
            </a:r>
          </a:p>
          <a:p>
            <a:endParaRPr lang="en-US" dirty="0"/>
          </a:p>
          <a:p>
            <a:r>
              <a:rPr lang="en-US" dirty="0"/>
              <a:t>HOW AT YOUR AREA</a:t>
            </a:r>
          </a:p>
          <a:p>
            <a:endParaRPr lang="en-US" dirty="0"/>
          </a:p>
          <a:p>
            <a:r>
              <a:rPr lang="en-US" dirty="0"/>
              <a:t>HOW GLOBALLY refer to RA Stress </a:t>
            </a:r>
            <a:r>
              <a:rPr lang="en-US" dirty="0" err="1"/>
              <a:t>Continum</a:t>
            </a:r>
            <a:r>
              <a:rPr lang="en-US" dirty="0"/>
              <a:t> example</a:t>
            </a:r>
          </a:p>
          <a:p>
            <a:endParaRPr lang="en-US" dirty="0"/>
          </a:p>
          <a:p>
            <a:r>
              <a:rPr lang="en-US" dirty="0"/>
              <a:t>Many ways to give examples</a:t>
            </a:r>
          </a:p>
        </p:txBody>
      </p:sp>
      <p:sp>
        <p:nvSpPr>
          <p:cNvPr id="4" name="Slide Number Placeholder 3"/>
          <p:cNvSpPr>
            <a:spLocks noGrp="1"/>
          </p:cNvSpPr>
          <p:nvPr>
            <p:ph type="sldNum" sz="quarter" idx="5"/>
          </p:nvPr>
        </p:nvSpPr>
        <p:spPr/>
        <p:txBody>
          <a:bodyPr/>
          <a:lstStyle/>
          <a:p>
            <a:fld id="{A54ECBED-FBDE-B24F-86F5-443DA112FC30}" type="slidenum">
              <a:rPr lang="en-US" smtClean="0"/>
              <a:t>10</a:t>
            </a:fld>
            <a:endParaRPr lang="en-US"/>
          </a:p>
        </p:txBody>
      </p:sp>
    </p:spTree>
    <p:extLst>
      <p:ext uri="{BB962C8B-B14F-4D97-AF65-F5344CB8AC3E}">
        <p14:creationId xmlns:p14="http://schemas.microsoft.com/office/powerpoint/2010/main" val="214555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SUPPORTED BY RESPONDER ALLIANCE, ABLE TO USE.    </a:t>
            </a:r>
          </a:p>
          <a:p>
            <a:endParaRPr lang="en-US" dirty="0"/>
          </a:p>
          <a:p>
            <a:r>
              <a:rPr lang="en-US" dirty="0"/>
              <a:t>WHAT THOUGHTS DO YOU HAVE, THINKING OF YOUR PATROL?</a:t>
            </a:r>
          </a:p>
          <a:p>
            <a:endParaRPr lang="en-US" dirty="0"/>
          </a:p>
          <a:p>
            <a:r>
              <a:rPr lang="en-US" dirty="0"/>
              <a:t>Make your own with the cards at the tables…..</a:t>
            </a:r>
          </a:p>
        </p:txBody>
      </p:sp>
      <p:sp>
        <p:nvSpPr>
          <p:cNvPr id="4" name="Slide Number Placeholder 3"/>
          <p:cNvSpPr>
            <a:spLocks noGrp="1"/>
          </p:cNvSpPr>
          <p:nvPr>
            <p:ph type="sldNum" sz="quarter" idx="5"/>
          </p:nvPr>
        </p:nvSpPr>
        <p:spPr/>
        <p:txBody>
          <a:bodyPr/>
          <a:lstStyle/>
          <a:p>
            <a:fld id="{A54ECBED-FBDE-B24F-86F5-443DA112FC30}" type="slidenum">
              <a:rPr lang="en-US" smtClean="0"/>
              <a:t>11</a:t>
            </a:fld>
            <a:endParaRPr lang="en-US"/>
          </a:p>
        </p:txBody>
      </p:sp>
    </p:spTree>
    <p:extLst>
      <p:ext uri="{BB962C8B-B14F-4D97-AF65-F5344CB8AC3E}">
        <p14:creationId xmlns:p14="http://schemas.microsoft.com/office/powerpoint/2010/main" val="131214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FOLLOW THRU,  FOLLOW UP</a:t>
            </a:r>
          </a:p>
          <a:p>
            <a:endParaRPr lang="en-US" dirty="0"/>
          </a:p>
          <a:p>
            <a:r>
              <a:rPr lang="en-US" dirty="0"/>
              <a:t>WHY??</a:t>
            </a:r>
          </a:p>
          <a:p>
            <a:endParaRPr lang="en-US" dirty="0"/>
          </a:p>
          <a:p>
            <a:r>
              <a:rPr lang="en-US" dirty="0"/>
              <a:t>WHAT BARRIERS FOR YOUR AREA?</a:t>
            </a:r>
          </a:p>
          <a:p>
            <a:r>
              <a:rPr lang="en-US" dirty="0"/>
              <a:t>HOW DO WE OVERCOME THESE?</a:t>
            </a:r>
          </a:p>
          <a:p>
            <a:endParaRPr lang="en-US" dirty="0"/>
          </a:p>
          <a:p>
            <a:endParaRPr lang="en-US" dirty="0"/>
          </a:p>
          <a:p>
            <a:r>
              <a:rPr lang="en-US" dirty="0"/>
              <a:t>Whatever number YOU </a:t>
            </a:r>
            <a:r>
              <a:rPr lang="en-US" dirty="0" err="1"/>
              <a:t>Choosse</a:t>
            </a:r>
            <a:r>
              <a:rPr lang="en-US" dirty="0"/>
              <a:t> to use but know the following is true</a:t>
            </a:r>
          </a:p>
          <a:p>
            <a:endParaRPr lang="en-US" dirty="0"/>
          </a:p>
          <a:p>
            <a:r>
              <a:rPr lang="en-US" dirty="0"/>
              <a:t>Days are commonly done</a:t>
            </a:r>
          </a:p>
          <a:p>
            <a:endParaRPr lang="en-US" dirty="0"/>
          </a:p>
          <a:p>
            <a:r>
              <a:rPr lang="en-US" dirty="0"/>
              <a:t>Weeks not as common</a:t>
            </a:r>
          </a:p>
          <a:p>
            <a:endParaRPr lang="en-US" dirty="0"/>
          </a:p>
          <a:p>
            <a:r>
              <a:rPr lang="en-US" dirty="0"/>
              <a:t>Months rarely done and harder on most individuals, feel most forgotten</a:t>
            </a:r>
          </a:p>
          <a:p>
            <a:endParaRPr lang="en-US" dirty="0"/>
          </a:p>
          <a:p>
            <a:r>
              <a:rPr lang="en-US" dirty="0"/>
              <a:t>3-3-3 or  3-4-2 or??</a:t>
            </a:r>
          </a:p>
        </p:txBody>
      </p:sp>
      <p:sp>
        <p:nvSpPr>
          <p:cNvPr id="4" name="Slide Number Placeholder 3"/>
          <p:cNvSpPr>
            <a:spLocks noGrp="1"/>
          </p:cNvSpPr>
          <p:nvPr>
            <p:ph type="sldNum" sz="quarter" idx="5"/>
          </p:nvPr>
        </p:nvSpPr>
        <p:spPr/>
        <p:txBody>
          <a:bodyPr/>
          <a:lstStyle/>
          <a:p>
            <a:fld id="{A54ECBED-FBDE-B24F-86F5-443DA112FC30}" type="slidenum">
              <a:rPr lang="en-US" smtClean="0"/>
              <a:t>12</a:t>
            </a:fld>
            <a:endParaRPr lang="en-US"/>
          </a:p>
        </p:txBody>
      </p:sp>
    </p:spTree>
    <p:extLst>
      <p:ext uri="{BB962C8B-B14F-4D97-AF65-F5344CB8AC3E}">
        <p14:creationId xmlns:p14="http://schemas.microsoft.com/office/powerpoint/2010/main" val="226967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lots of beginners, hold off</a:t>
            </a:r>
          </a:p>
          <a:p>
            <a:endParaRPr lang="en-US" dirty="0"/>
          </a:p>
          <a:p>
            <a:r>
              <a:rPr lang="en-US" dirty="0"/>
              <a:t>Talk about Contributing factors ?</a:t>
            </a:r>
          </a:p>
        </p:txBody>
      </p:sp>
      <p:sp>
        <p:nvSpPr>
          <p:cNvPr id="4" name="Slide Number Placeholder 3"/>
          <p:cNvSpPr>
            <a:spLocks noGrp="1"/>
          </p:cNvSpPr>
          <p:nvPr>
            <p:ph type="sldNum" sz="quarter" idx="5"/>
          </p:nvPr>
        </p:nvSpPr>
        <p:spPr/>
        <p:txBody>
          <a:bodyPr/>
          <a:lstStyle/>
          <a:p>
            <a:fld id="{A54ECBED-FBDE-B24F-86F5-443DA112FC30}" type="slidenum">
              <a:rPr lang="en-US" smtClean="0"/>
              <a:t>13</a:t>
            </a:fld>
            <a:endParaRPr lang="en-US"/>
          </a:p>
        </p:txBody>
      </p:sp>
    </p:spTree>
    <p:extLst>
      <p:ext uri="{BB962C8B-B14F-4D97-AF65-F5344CB8AC3E}">
        <p14:creationId xmlns:p14="http://schemas.microsoft.com/office/powerpoint/2010/main" val="123105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5"/>
          </p:nvPr>
        </p:nvSpPr>
        <p:spPr/>
        <p:txBody>
          <a:bodyPr/>
          <a:lstStyle/>
          <a:p>
            <a:fld id="{A54ECBED-FBDE-B24F-86F5-443DA112FC30}" type="slidenum">
              <a:rPr lang="en-US" smtClean="0"/>
              <a:t>14</a:t>
            </a:fld>
            <a:endParaRPr lang="en-US"/>
          </a:p>
        </p:txBody>
      </p:sp>
    </p:spTree>
    <p:extLst>
      <p:ext uri="{BB962C8B-B14F-4D97-AF65-F5344CB8AC3E}">
        <p14:creationId xmlns:p14="http://schemas.microsoft.com/office/powerpoint/2010/main" val="214148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Weekly check in</a:t>
            </a:r>
          </a:p>
          <a:p>
            <a:endParaRPr lang="en-US" dirty="0"/>
          </a:p>
          <a:p>
            <a:r>
              <a:rPr lang="en-US" dirty="0"/>
              <a:t>Possible signs / symptoms of stress</a:t>
            </a:r>
          </a:p>
        </p:txBody>
      </p:sp>
      <p:sp>
        <p:nvSpPr>
          <p:cNvPr id="4" name="Slide Number Placeholder 3"/>
          <p:cNvSpPr>
            <a:spLocks noGrp="1"/>
          </p:cNvSpPr>
          <p:nvPr>
            <p:ph type="sldNum" sz="quarter" idx="5"/>
          </p:nvPr>
        </p:nvSpPr>
        <p:spPr/>
        <p:txBody>
          <a:bodyPr/>
          <a:lstStyle/>
          <a:p>
            <a:fld id="{A54ECBED-FBDE-B24F-86F5-443DA112FC30}" type="slidenum">
              <a:rPr lang="en-US" smtClean="0"/>
              <a:t>15</a:t>
            </a:fld>
            <a:endParaRPr lang="en-US"/>
          </a:p>
        </p:txBody>
      </p:sp>
    </p:spTree>
    <p:extLst>
      <p:ext uri="{BB962C8B-B14F-4D97-AF65-F5344CB8AC3E}">
        <p14:creationId xmlns:p14="http://schemas.microsoft.com/office/powerpoint/2010/main" val="345187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NSP BOD supported,  </a:t>
            </a:r>
          </a:p>
          <a:p>
            <a:r>
              <a:rPr lang="en-US" dirty="0" err="1"/>
              <a:t>FarWest</a:t>
            </a:r>
            <a:r>
              <a:rPr lang="en-US" dirty="0"/>
              <a:t> Region/SoCal.   </a:t>
            </a:r>
          </a:p>
          <a:p>
            <a:r>
              <a:rPr lang="en-US" dirty="0"/>
              <a:t>Eastern </a:t>
            </a:r>
            <a:r>
              <a:rPr lang="en-US" dirty="0" err="1"/>
              <a:t>Div</a:t>
            </a:r>
            <a:r>
              <a:rPr lang="en-US" dirty="0"/>
              <a:t>,   </a:t>
            </a:r>
          </a:p>
          <a:p>
            <a:r>
              <a:rPr lang="en-US" dirty="0"/>
              <a:t>Central just starting.  </a:t>
            </a:r>
          </a:p>
          <a:p>
            <a:r>
              <a:rPr lang="en-US" dirty="0"/>
              <a:t>Encourage Starting Early – but FREQUENTLY</a:t>
            </a:r>
          </a:p>
          <a:p>
            <a:r>
              <a:rPr lang="en-US" dirty="0"/>
              <a:t>KNOW that Candidates… are asking for this program, information</a:t>
            </a:r>
          </a:p>
        </p:txBody>
      </p:sp>
      <p:sp>
        <p:nvSpPr>
          <p:cNvPr id="4" name="Slide Number Placeholder 3"/>
          <p:cNvSpPr>
            <a:spLocks noGrp="1"/>
          </p:cNvSpPr>
          <p:nvPr>
            <p:ph type="sldNum" sz="quarter" idx="5"/>
          </p:nvPr>
        </p:nvSpPr>
        <p:spPr/>
        <p:txBody>
          <a:bodyPr/>
          <a:lstStyle/>
          <a:p>
            <a:fld id="{A54ECBED-FBDE-B24F-86F5-443DA112FC30}" type="slidenum">
              <a:rPr lang="en-US" smtClean="0"/>
              <a:t>16</a:t>
            </a:fld>
            <a:endParaRPr lang="en-US"/>
          </a:p>
        </p:txBody>
      </p:sp>
    </p:spTree>
    <p:extLst>
      <p:ext uri="{BB962C8B-B14F-4D97-AF65-F5344CB8AC3E}">
        <p14:creationId xmlns:p14="http://schemas.microsoft.com/office/powerpoint/2010/main" val="64893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PNWD RESOURCE</a:t>
            </a:r>
          </a:p>
          <a:p>
            <a:endParaRPr lang="en-US" b="1" dirty="0"/>
          </a:p>
          <a:p>
            <a:r>
              <a:rPr lang="en-US" b="1" dirty="0"/>
              <a:t>QR STARTS,  </a:t>
            </a:r>
          </a:p>
          <a:p>
            <a:r>
              <a:rPr lang="en-US" b="1" dirty="0"/>
              <a:t>CLICK – SCAN PHONE,   </a:t>
            </a:r>
          </a:p>
          <a:p>
            <a:r>
              <a:rPr lang="en-US" b="1" dirty="0"/>
              <a:t>PULLS UP WEBSITE,    </a:t>
            </a:r>
          </a:p>
          <a:p>
            <a:r>
              <a:rPr lang="en-US" b="1" dirty="0"/>
              <a:t>CLICK AGAIN - REFER TO HANDOUTS THEY GOT TODAY</a:t>
            </a:r>
          </a:p>
        </p:txBody>
      </p:sp>
      <p:sp>
        <p:nvSpPr>
          <p:cNvPr id="4" name="Slide Number Placeholder 3"/>
          <p:cNvSpPr>
            <a:spLocks noGrp="1"/>
          </p:cNvSpPr>
          <p:nvPr>
            <p:ph type="sldNum" sz="quarter" idx="5"/>
          </p:nvPr>
        </p:nvSpPr>
        <p:spPr/>
        <p:txBody>
          <a:bodyPr/>
          <a:lstStyle/>
          <a:p>
            <a:fld id="{A54ECBED-FBDE-B24F-86F5-443DA112FC30}" type="slidenum">
              <a:rPr lang="en-US" smtClean="0"/>
              <a:t>17</a:t>
            </a:fld>
            <a:endParaRPr lang="en-US"/>
          </a:p>
        </p:txBody>
      </p:sp>
    </p:spTree>
    <p:extLst>
      <p:ext uri="{BB962C8B-B14F-4D97-AF65-F5344CB8AC3E}">
        <p14:creationId xmlns:p14="http://schemas.microsoft.com/office/powerpoint/2010/main" val="140027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ECBED-FBDE-B24F-86F5-443DA112FC30}" type="slidenum">
              <a:rPr lang="en-US" smtClean="0"/>
              <a:t>18</a:t>
            </a:fld>
            <a:endParaRPr lang="en-US"/>
          </a:p>
        </p:txBody>
      </p:sp>
    </p:spTree>
    <p:extLst>
      <p:ext uri="{BB962C8B-B14F-4D97-AF65-F5344CB8AC3E}">
        <p14:creationId xmlns:p14="http://schemas.microsoft.com/office/powerpoint/2010/main" val="146358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&amp; CARL </a:t>
            </a:r>
            <a:r>
              <a:rPr lang="en-US" u="sng" dirty="0"/>
              <a:t>TESTIMONALS</a:t>
            </a:r>
          </a:p>
        </p:txBody>
      </p:sp>
      <p:sp>
        <p:nvSpPr>
          <p:cNvPr id="4" name="Slide Number Placeholder 3"/>
          <p:cNvSpPr>
            <a:spLocks noGrp="1"/>
          </p:cNvSpPr>
          <p:nvPr>
            <p:ph type="sldNum" sz="quarter" idx="5"/>
          </p:nvPr>
        </p:nvSpPr>
        <p:spPr/>
        <p:txBody>
          <a:bodyPr/>
          <a:lstStyle/>
          <a:p>
            <a:fld id="{A54ECBED-FBDE-B24F-86F5-443DA112FC30}" type="slidenum">
              <a:rPr lang="en-US" smtClean="0"/>
              <a:t>19</a:t>
            </a:fld>
            <a:endParaRPr lang="en-US"/>
          </a:p>
        </p:txBody>
      </p:sp>
    </p:spTree>
    <p:extLst>
      <p:ext uri="{BB962C8B-B14F-4D97-AF65-F5344CB8AC3E}">
        <p14:creationId xmlns:p14="http://schemas.microsoft.com/office/powerpoint/2010/main" val="4736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ON RED YOU TUBE BUTTON IF &amp; WHEN IT SHOWS UP IN THE MIDDLE!!!!!</a:t>
            </a:r>
          </a:p>
          <a:p>
            <a:endParaRPr lang="en-US" b="1" dirty="0"/>
          </a:p>
          <a:p>
            <a:r>
              <a:rPr lang="en-US" dirty="0"/>
              <a:t>Mt Baker Tree Well Accident YOUTUBE</a:t>
            </a:r>
          </a:p>
          <a:p>
            <a:r>
              <a:rPr lang="en-US" dirty="0"/>
              <a:t>Note swearing</a:t>
            </a:r>
          </a:p>
          <a:p>
            <a:endParaRPr lang="en-US" dirty="0"/>
          </a:p>
          <a:p>
            <a:r>
              <a:rPr lang="en-US" b="1" dirty="0"/>
              <a:t>USE to 4minutes…. ?  After….</a:t>
            </a:r>
          </a:p>
          <a:p>
            <a:endParaRPr lang="en-US" dirty="0"/>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https://youtu.be/m5ME9Swo0_8?si=2HMLJyIi1vnawSjg</a:t>
            </a:r>
            <a:r>
              <a:rPr lang="en-US" dirty="0">
                <a:effectLst/>
              </a:rPr>
              <a:t> </a:t>
            </a:r>
          </a:p>
          <a:p>
            <a:endParaRPr lang="en-US" dirty="0">
              <a:effectLst/>
            </a:endParaRPr>
          </a:p>
          <a:p>
            <a:endParaRPr lang="en-US" dirty="0"/>
          </a:p>
          <a:p>
            <a:r>
              <a:rPr lang="en-US" dirty="0"/>
              <a:t>https://</a:t>
            </a:r>
            <a:r>
              <a:rPr lang="en-US" dirty="0" err="1"/>
              <a:t>youtu.be</a:t>
            </a:r>
            <a:r>
              <a:rPr lang="en-US" dirty="0"/>
              <a:t>/m5ME9Swo0_8?si=LmGI5G366IH9wldf&amp;t=7</a:t>
            </a:r>
          </a:p>
          <a:p>
            <a:endParaRPr lang="en-US" dirty="0"/>
          </a:p>
          <a:p>
            <a:endParaRPr lang="en-US" dirty="0"/>
          </a:p>
          <a:p>
            <a:r>
              <a:rPr lang="en-US" dirty="0"/>
              <a:t>EMBEDED FILE:</a:t>
            </a:r>
          </a:p>
          <a:p>
            <a:r>
              <a:rPr lang="en-US" dirty="0"/>
              <a:t>&lt;</a:t>
            </a:r>
            <a:r>
              <a:rPr lang="en-US" dirty="0" err="1"/>
              <a:t>iframe</a:t>
            </a:r>
            <a:r>
              <a:rPr lang="en-US" dirty="0"/>
              <a:t> width="560" height="315" </a:t>
            </a:r>
            <a:r>
              <a:rPr lang="en-US" dirty="0" err="1"/>
              <a:t>src</a:t>
            </a:r>
            <a:r>
              <a:rPr lang="en-US" dirty="0"/>
              <a:t>="https://</a:t>
            </a:r>
            <a:r>
              <a:rPr lang="en-US" dirty="0" err="1"/>
              <a:t>www.youtube.com</a:t>
            </a:r>
            <a:r>
              <a:rPr lang="en-US" dirty="0"/>
              <a:t>/embed/m5ME9Swo0_8?si=LmGI5G366IH9wldf" title="YouTube video player" frameborder="0" allow="accelerometer; </a:t>
            </a:r>
            <a:r>
              <a:rPr lang="en-US" dirty="0" err="1"/>
              <a:t>autoplay</a:t>
            </a:r>
            <a:r>
              <a:rPr lang="en-US" dirty="0"/>
              <a:t>; clipboard-write; encrypted-media; gyroscope; picture-in-picture; web-share" </a:t>
            </a:r>
            <a:r>
              <a:rPr lang="en-US" dirty="0" err="1"/>
              <a:t>allowfullscreen</a:t>
            </a:r>
            <a:r>
              <a:rPr lang="en-US" dirty="0"/>
              <a:t>&gt;&lt;/</a:t>
            </a:r>
            <a:r>
              <a:rPr lang="en-US" dirty="0" err="1"/>
              <a:t>iframe</a:t>
            </a:r>
            <a:r>
              <a:rPr lang="en-US" dirty="0"/>
              <a:t>&gt;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4ECBED-FBDE-B24F-86F5-443DA112FC30}" type="slidenum">
              <a:rPr lang="en-US" smtClean="0"/>
              <a:t>2</a:t>
            </a:fld>
            <a:endParaRPr lang="en-US"/>
          </a:p>
        </p:txBody>
      </p:sp>
    </p:spTree>
    <p:extLst>
      <p:ext uri="{BB962C8B-B14F-4D97-AF65-F5344CB8AC3E}">
        <p14:creationId xmlns:p14="http://schemas.microsoft.com/office/powerpoint/2010/main" val="322186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AUDIENCE  Patroller TESTIMONALS.   </a:t>
            </a:r>
          </a:p>
          <a:p>
            <a:endParaRPr lang="en-US" dirty="0"/>
          </a:p>
          <a:p>
            <a:r>
              <a:rPr lang="en-US" dirty="0"/>
              <a:t>WHAT DO YOU HAVE, DONE, AT YOUR AREA?</a:t>
            </a:r>
          </a:p>
          <a:p>
            <a:endParaRPr lang="en-US" dirty="0"/>
          </a:p>
          <a:p>
            <a:r>
              <a:rPr lang="en-US" dirty="0"/>
              <a:t>WHAT WOULD YOU LIKE TO SEE DONE?</a:t>
            </a:r>
          </a:p>
          <a:p>
            <a:endParaRPr lang="en-US" dirty="0"/>
          </a:p>
          <a:p>
            <a:r>
              <a:rPr lang="en-US" dirty="0"/>
              <a:t>Have a guest secured in case no one speaks up </a:t>
            </a:r>
          </a:p>
          <a:p>
            <a:r>
              <a:rPr lang="en-US" dirty="0"/>
              <a:t>BUT AVOID lots of SINGLE INCIDENT IF POSSIBLE- CISD</a:t>
            </a:r>
          </a:p>
          <a:p>
            <a:endParaRPr lang="en-US" dirty="0"/>
          </a:p>
        </p:txBody>
      </p:sp>
      <p:sp>
        <p:nvSpPr>
          <p:cNvPr id="4" name="Slide Number Placeholder 3"/>
          <p:cNvSpPr>
            <a:spLocks noGrp="1"/>
          </p:cNvSpPr>
          <p:nvPr>
            <p:ph type="sldNum" sz="quarter" idx="5"/>
          </p:nvPr>
        </p:nvSpPr>
        <p:spPr/>
        <p:txBody>
          <a:bodyPr/>
          <a:lstStyle/>
          <a:p>
            <a:fld id="{A54ECBED-FBDE-B24F-86F5-443DA112FC30}" type="slidenum">
              <a:rPr lang="en-US" smtClean="0"/>
              <a:t>20</a:t>
            </a:fld>
            <a:endParaRPr lang="en-US"/>
          </a:p>
        </p:txBody>
      </p:sp>
    </p:spTree>
    <p:extLst>
      <p:ext uri="{BB962C8B-B14F-4D97-AF65-F5344CB8AC3E}">
        <p14:creationId xmlns:p14="http://schemas.microsoft.com/office/powerpoint/2010/main" val="2636835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YOUR WAY OUT,  PUT YOUR IDEAS ON THE RESPECTIVE COLOR POSTER NOTE   - ON WALL</a:t>
            </a:r>
          </a:p>
          <a:p>
            <a:endParaRPr lang="en-US" dirty="0"/>
          </a:p>
        </p:txBody>
      </p:sp>
      <p:sp>
        <p:nvSpPr>
          <p:cNvPr id="4" name="Slide Number Placeholder 3"/>
          <p:cNvSpPr>
            <a:spLocks noGrp="1"/>
          </p:cNvSpPr>
          <p:nvPr>
            <p:ph type="sldNum" sz="quarter" idx="5"/>
          </p:nvPr>
        </p:nvSpPr>
        <p:spPr/>
        <p:txBody>
          <a:bodyPr/>
          <a:lstStyle/>
          <a:p>
            <a:fld id="{A54ECBED-FBDE-B24F-86F5-443DA112FC30}" type="slidenum">
              <a:rPr lang="en-US" smtClean="0"/>
              <a:t>21</a:t>
            </a:fld>
            <a:endParaRPr lang="en-US"/>
          </a:p>
        </p:txBody>
      </p:sp>
    </p:spTree>
    <p:extLst>
      <p:ext uri="{BB962C8B-B14F-4D97-AF65-F5344CB8AC3E}">
        <p14:creationId xmlns:p14="http://schemas.microsoft.com/office/powerpoint/2010/main" val="1853467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GO REMINDERS</a:t>
            </a:r>
          </a:p>
          <a:p>
            <a:endParaRPr lang="en-US" dirty="0"/>
          </a:p>
          <a:p>
            <a:r>
              <a:rPr lang="en-US" dirty="0"/>
              <a:t>BREAKOUT SESSION,    </a:t>
            </a:r>
          </a:p>
          <a:p>
            <a:endParaRPr lang="en-US" dirty="0"/>
          </a:p>
          <a:p>
            <a:r>
              <a:rPr lang="en-US" dirty="0"/>
              <a:t>JOIN US ON SafetyCulture4All Workshops.  </a:t>
            </a:r>
          </a:p>
          <a:p>
            <a:endParaRPr lang="en-US" dirty="0"/>
          </a:p>
          <a:p>
            <a:r>
              <a:rPr lang="en-US" dirty="0"/>
              <a:t>PACKET RESOURCES</a:t>
            </a:r>
          </a:p>
          <a:p>
            <a:endParaRPr lang="en-US" dirty="0"/>
          </a:p>
          <a:p>
            <a:r>
              <a:rPr lang="en-US" dirty="0"/>
              <a:t>POST YOUR COLORS</a:t>
            </a:r>
          </a:p>
        </p:txBody>
      </p:sp>
      <p:sp>
        <p:nvSpPr>
          <p:cNvPr id="4" name="Slide Number Placeholder 3"/>
          <p:cNvSpPr>
            <a:spLocks noGrp="1"/>
          </p:cNvSpPr>
          <p:nvPr>
            <p:ph type="sldNum" sz="quarter" idx="5"/>
          </p:nvPr>
        </p:nvSpPr>
        <p:spPr/>
        <p:txBody>
          <a:bodyPr/>
          <a:lstStyle/>
          <a:p>
            <a:fld id="{A54ECBED-FBDE-B24F-86F5-443DA112FC30}" type="slidenum">
              <a:rPr lang="en-US" smtClean="0"/>
              <a:t>22</a:t>
            </a:fld>
            <a:endParaRPr lang="en-US"/>
          </a:p>
        </p:txBody>
      </p:sp>
    </p:spTree>
    <p:extLst>
      <p:ext uri="{BB962C8B-B14F-4D97-AF65-F5344CB8AC3E}">
        <p14:creationId xmlns:p14="http://schemas.microsoft.com/office/powerpoint/2010/main" val="40373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terms concepts come to mind for you and your patrol</a:t>
            </a:r>
          </a:p>
        </p:txBody>
      </p:sp>
      <p:sp>
        <p:nvSpPr>
          <p:cNvPr id="4" name="Slide Number Placeholder 3"/>
          <p:cNvSpPr>
            <a:spLocks noGrp="1"/>
          </p:cNvSpPr>
          <p:nvPr>
            <p:ph type="sldNum" sz="quarter" idx="5"/>
          </p:nvPr>
        </p:nvSpPr>
        <p:spPr/>
        <p:txBody>
          <a:bodyPr/>
          <a:lstStyle/>
          <a:p>
            <a:fld id="{A54ECBED-FBDE-B24F-86F5-443DA112FC30}" type="slidenum">
              <a:rPr lang="en-US" smtClean="0"/>
              <a:t>23</a:t>
            </a:fld>
            <a:endParaRPr lang="en-US"/>
          </a:p>
        </p:txBody>
      </p:sp>
    </p:spTree>
    <p:extLst>
      <p:ext uri="{BB962C8B-B14F-4D97-AF65-F5344CB8AC3E}">
        <p14:creationId xmlns:p14="http://schemas.microsoft.com/office/powerpoint/2010/main" val="276883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ECBED-FBDE-B24F-86F5-443DA112FC30}" type="slidenum">
              <a:rPr lang="en-US" smtClean="0"/>
              <a:t>24</a:t>
            </a:fld>
            <a:endParaRPr lang="en-US"/>
          </a:p>
        </p:txBody>
      </p:sp>
    </p:spTree>
    <p:extLst>
      <p:ext uri="{BB962C8B-B14F-4D97-AF65-F5344CB8AC3E}">
        <p14:creationId xmlns:p14="http://schemas.microsoft.com/office/powerpoint/2010/main" val="144765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Patrollers Response &amp; DAY TO DAY</a:t>
            </a:r>
          </a:p>
          <a:p>
            <a:endParaRPr lang="en-US" dirty="0"/>
          </a:p>
          <a:p>
            <a:r>
              <a:rPr lang="en-US" dirty="0"/>
              <a:t>HOW DID THE VIDEO MAKE YOU FEEL &amp; </a:t>
            </a:r>
          </a:p>
          <a:p>
            <a:endParaRPr lang="en-US" dirty="0"/>
          </a:p>
          <a:p>
            <a:r>
              <a:rPr lang="en-US" dirty="0"/>
              <a:t>HOW HAVE YOU DEALT with things BEFORE</a:t>
            </a:r>
          </a:p>
          <a:p>
            <a:r>
              <a:rPr lang="en-US" dirty="0"/>
              <a:t>HAS it been effective?</a:t>
            </a:r>
          </a:p>
          <a:p>
            <a:endParaRPr lang="en-US" dirty="0"/>
          </a:p>
          <a:p>
            <a:r>
              <a:rPr lang="en-US" dirty="0"/>
              <a:t>How would you help a friend dealing with that?</a:t>
            </a:r>
          </a:p>
        </p:txBody>
      </p:sp>
      <p:sp>
        <p:nvSpPr>
          <p:cNvPr id="4" name="Slide Number Placeholder 3"/>
          <p:cNvSpPr>
            <a:spLocks noGrp="1"/>
          </p:cNvSpPr>
          <p:nvPr>
            <p:ph type="sldNum" sz="quarter" idx="5"/>
          </p:nvPr>
        </p:nvSpPr>
        <p:spPr/>
        <p:txBody>
          <a:bodyPr/>
          <a:lstStyle/>
          <a:p>
            <a:fld id="{A54ECBED-FBDE-B24F-86F5-443DA112FC30}" type="slidenum">
              <a:rPr lang="en-US" smtClean="0"/>
              <a:t>3</a:t>
            </a:fld>
            <a:endParaRPr lang="en-US"/>
          </a:p>
        </p:txBody>
      </p:sp>
    </p:spTree>
    <p:extLst>
      <p:ext uri="{BB962C8B-B14F-4D97-AF65-F5344CB8AC3E}">
        <p14:creationId xmlns:p14="http://schemas.microsoft.com/office/powerpoint/2010/main" val="45526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FOUNDATION</a:t>
            </a:r>
          </a:p>
          <a:p>
            <a:endParaRPr lang="en-US" dirty="0"/>
          </a:p>
          <a:p>
            <a:r>
              <a:rPr lang="en-US" dirty="0"/>
              <a:t>Daily, Weekly, Monthly</a:t>
            </a:r>
          </a:p>
          <a:p>
            <a:endParaRPr lang="en-US" dirty="0"/>
          </a:p>
          <a:p>
            <a:r>
              <a:rPr lang="en-US" dirty="0"/>
              <a:t>Become the norm vs the exception</a:t>
            </a:r>
          </a:p>
          <a:p>
            <a:endParaRPr lang="en-US" dirty="0"/>
          </a:p>
          <a:p>
            <a:r>
              <a:rPr lang="en-US" dirty="0"/>
              <a:t>30sec morning /evening meeting, but DO IT</a:t>
            </a:r>
          </a:p>
        </p:txBody>
      </p:sp>
      <p:sp>
        <p:nvSpPr>
          <p:cNvPr id="4" name="Slide Number Placeholder 3"/>
          <p:cNvSpPr>
            <a:spLocks noGrp="1"/>
          </p:cNvSpPr>
          <p:nvPr>
            <p:ph type="sldNum" sz="quarter" idx="5"/>
          </p:nvPr>
        </p:nvSpPr>
        <p:spPr/>
        <p:txBody>
          <a:bodyPr/>
          <a:lstStyle/>
          <a:p>
            <a:fld id="{A54ECBED-FBDE-B24F-86F5-443DA112FC30}" type="slidenum">
              <a:rPr lang="en-US" smtClean="0"/>
              <a:t>4</a:t>
            </a:fld>
            <a:endParaRPr lang="en-US"/>
          </a:p>
        </p:txBody>
      </p:sp>
    </p:spTree>
    <p:extLst>
      <p:ext uri="{BB962C8B-B14F-4D97-AF65-F5344CB8AC3E}">
        <p14:creationId xmlns:p14="http://schemas.microsoft.com/office/powerpoint/2010/main" val="195835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together Physical Injury and Psychological Injury</a:t>
            </a:r>
          </a:p>
          <a:p>
            <a:endParaRPr lang="en-US" dirty="0"/>
          </a:p>
          <a:p>
            <a:r>
              <a:rPr lang="en-US" dirty="0"/>
              <a:t>UNPACK a Backpack</a:t>
            </a:r>
          </a:p>
          <a:p>
            <a:endParaRPr lang="en-US" dirty="0"/>
          </a:p>
          <a:p>
            <a:r>
              <a:rPr lang="en-US" dirty="0" err="1"/>
              <a:t>ETC,what</a:t>
            </a:r>
            <a:r>
              <a:rPr lang="en-US" dirty="0"/>
              <a:t> term(s) can you think of?</a:t>
            </a:r>
          </a:p>
        </p:txBody>
      </p:sp>
      <p:sp>
        <p:nvSpPr>
          <p:cNvPr id="4" name="Slide Number Placeholder 3"/>
          <p:cNvSpPr>
            <a:spLocks noGrp="1"/>
          </p:cNvSpPr>
          <p:nvPr>
            <p:ph type="sldNum" sz="quarter" idx="5"/>
          </p:nvPr>
        </p:nvSpPr>
        <p:spPr/>
        <p:txBody>
          <a:bodyPr/>
          <a:lstStyle/>
          <a:p>
            <a:fld id="{A54ECBED-FBDE-B24F-86F5-443DA112FC30}" type="slidenum">
              <a:rPr lang="en-US" smtClean="0"/>
              <a:t>5</a:t>
            </a:fld>
            <a:endParaRPr lang="en-US"/>
          </a:p>
        </p:txBody>
      </p:sp>
    </p:spTree>
    <p:extLst>
      <p:ext uri="{BB962C8B-B14F-4D97-AF65-F5344CB8AC3E}">
        <p14:creationId xmlns:p14="http://schemas.microsoft.com/office/powerpoint/2010/main" val="340932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PNWD SC4A WEBSITE, </a:t>
            </a:r>
          </a:p>
          <a:p>
            <a:r>
              <a:rPr lang="en-US" dirty="0"/>
              <a:t>SoCal and </a:t>
            </a:r>
            <a:r>
              <a:rPr lang="en-US" dirty="0" err="1"/>
              <a:t>Easterns</a:t>
            </a:r>
            <a:r>
              <a:rPr lang="en-US" dirty="0"/>
              <a:t> Website</a:t>
            </a:r>
          </a:p>
          <a:p>
            <a:endParaRPr lang="en-US" dirty="0"/>
          </a:p>
          <a:p>
            <a:r>
              <a:rPr lang="en-US" dirty="0"/>
              <a:t>NSP WEBSITE</a:t>
            </a:r>
          </a:p>
          <a:p>
            <a:r>
              <a:rPr lang="en-US" dirty="0"/>
              <a:t>  </a:t>
            </a:r>
          </a:p>
          <a:p>
            <a:r>
              <a:rPr lang="en-US" dirty="0"/>
              <a:t>RESPONDER ALLIANCE </a:t>
            </a:r>
          </a:p>
          <a:p>
            <a:br>
              <a:rPr lang="en-US" dirty="0"/>
            </a:br>
            <a:r>
              <a:rPr lang="en-US" dirty="0"/>
              <a:t>TRAUMA STEWARDSHIP</a:t>
            </a:r>
          </a:p>
          <a:p>
            <a:endParaRPr lang="en-US" dirty="0"/>
          </a:p>
          <a:p>
            <a:r>
              <a:rPr lang="en-US" dirty="0"/>
              <a:t>&amp; MANY OTHERS- share list</a:t>
            </a:r>
          </a:p>
        </p:txBody>
      </p:sp>
      <p:sp>
        <p:nvSpPr>
          <p:cNvPr id="4" name="Slide Number Placeholder 3"/>
          <p:cNvSpPr>
            <a:spLocks noGrp="1"/>
          </p:cNvSpPr>
          <p:nvPr>
            <p:ph type="sldNum" sz="quarter" idx="5"/>
          </p:nvPr>
        </p:nvSpPr>
        <p:spPr/>
        <p:txBody>
          <a:bodyPr/>
          <a:lstStyle/>
          <a:p>
            <a:fld id="{A54ECBED-FBDE-B24F-86F5-443DA112FC30}" type="slidenum">
              <a:rPr lang="en-US" smtClean="0"/>
              <a:t>6</a:t>
            </a:fld>
            <a:endParaRPr lang="en-US"/>
          </a:p>
        </p:txBody>
      </p:sp>
    </p:spTree>
    <p:extLst>
      <p:ext uri="{BB962C8B-B14F-4D97-AF65-F5344CB8AC3E}">
        <p14:creationId xmlns:p14="http://schemas.microsoft.com/office/powerpoint/2010/main" val="416296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by LINE from OLD to NEW</a:t>
            </a:r>
          </a:p>
        </p:txBody>
      </p:sp>
      <p:sp>
        <p:nvSpPr>
          <p:cNvPr id="4" name="Slide Number Placeholder 3"/>
          <p:cNvSpPr>
            <a:spLocks noGrp="1"/>
          </p:cNvSpPr>
          <p:nvPr>
            <p:ph type="sldNum" sz="quarter" idx="5"/>
          </p:nvPr>
        </p:nvSpPr>
        <p:spPr/>
        <p:txBody>
          <a:bodyPr/>
          <a:lstStyle/>
          <a:p>
            <a:fld id="{A54ECBED-FBDE-B24F-86F5-443DA112FC30}" type="slidenum">
              <a:rPr lang="en-US" smtClean="0"/>
              <a:t>7</a:t>
            </a:fld>
            <a:endParaRPr lang="en-US"/>
          </a:p>
        </p:txBody>
      </p:sp>
    </p:spTree>
    <p:extLst>
      <p:ext uri="{BB962C8B-B14F-4D97-AF65-F5344CB8AC3E}">
        <p14:creationId xmlns:p14="http://schemas.microsoft.com/office/powerpoint/2010/main" val="169504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https://vimeo.com/557606322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https://</a:t>
            </a:r>
            <a:r>
              <a:rPr lang="en-US" dirty="0" err="1"/>
              <a:t>vimeo.com</a:t>
            </a:r>
            <a:r>
              <a:rPr lang="en-US" dirty="0"/>
              <a:t>/557606322</a:t>
            </a:r>
          </a:p>
          <a:p>
            <a:endParaRPr lang="en-US" dirty="0"/>
          </a:p>
          <a:p>
            <a:endParaRPr lang="en-US" dirty="0"/>
          </a:p>
          <a:p>
            <a:r>
              <a:rPr lang="en-US" dirty="0"/>
              <a:t>Venmo, Eldora Patrol Resiliency Psychological First Aid.mp4</a:t>
            </a:r>
          </a:p>
          <a:p>
            <a:endParaRPr lang="en-US" dirty="0"/>
          </a:p>
          <a:p>
            <a:r>
              <a:rPr lang="en-US" b="1" dirty="0"/>
              <a:t>75-90seconds are KEY, </a:t>
            </a:r>
          </a:p>
          <a:p>
            <a:endParaRPr lang="en-US" b="1" dirty="0"/>
          </a:p>
          <a:p>
            <a:r>
              <a:rPr lang="en-US" b="1" dirty="0"/>
              <a:t>can play longer…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MAY NEED TO EMBEDE OR USE SEPARATE VIDEO FILE LOADED…….</a:t>
            </a:r>
          </a:p>
          <a:p>
            <a:endParaRPr lang="en-US" dirty="0"/>
          </a:p>
          <a:p>
            <a:endParaRPr lang="en-US" dirty="0"/>
          </a:p>
          <a:p>
            <a:r>
              <a:rPr lang="en-US" b="0" i="1" u="none" strike="noStrike" dirty="0">
                <a:solidFill>
                  <a:srgbClr val="000000"/>
                </a:solidFill>
                <a:effectLst/>
                <a:latin typeface="Helvetica" pitchFamily="2" charset="0"/>
              </a:rPr>
              <a:t>Check out “Eldora Patrol Resiliency Psychological First Aid.mp4” from Responder Alliance on Vimeo.</a:t>
            </a:r>
            <a:br>
              <a:rPr lang="en-US" i="1" dirty="0"/>
            </a:br>
            <a:r>
              <a:rPr lang="en-US" b="0" i="1" u="none" strike="noStrike" dirty="0">
                <a:solidFill>
                  <a:srgbClr val="000000"/>
                </a:solidFill>
                <a:effectLst/>
                <a:latin typeface="Helvetica" pitchFamily="2" charset="0"/>
              </a:rPr>
              <a:t>The video is available for your viewing pleasure at https://</a:t>
            </a:r>
            <a:r>
              <a:rPr lang="en-US" b="0" i="1" u="none" strike="noStrike" dirty="0" err="1">
                <a:solidFill>
                  <a:srgbClr val="000000"/>
                </a:solidFill>
                <a:effectLst/>
                <a:latin typeface="Helvetica" pitchFamily="2" charset="0"/>
              </a:rPr>
              <a:t>vimeo.com</a:t>
            </a:r>
            <a:r>
              <a:rPr lang="en-US" b="0" i="1" u="none" strike="noStrike" dirty="0">
                <a:solidFill>
                  <a:srgbClr val="000000"/>
                </a:solidFill>
                <a:effectLst/>
                <a:latin typeface="Helvetica" pitchFamily="2" charset="0"/>
              </a:rPr>
              <a:t>/557606322</a:t>
            </a:r>
            <a:br>
              <a:rPr lang="en-US" i="1" dirty="0"/>
            </a:br>
            <a:r>
              <a:rPr lang="en-US" b="0" i="1" u="none" strike="noStrike" dirty="0">
                <a:solidFill>
                  <a:srgbClr val="000000"/>
                </a:solidFill>
                <a:effectLst/>
                <a:latin typeface="Helvetica" pitchFamily="2" charset="0"/>
              </a:rPr>
              <a:t>If you like this video, make sure you share it, too!</a:t>
            </a:r>
            <a:br>
              <a:rPr lang="en-US" i="1" dirty="0"/>
            </a:br>
            <a:r>
              <a:rPr lang="en-US" b="0" i="1" u="none" strike="noStrike" dirty="0">
                <a:solidFill>
                  <a:srgbClr val="000000"/>
                </a:solidFill>
                <a:effectLst/>
                <a:latin typeface="Helvetica" pitchFamily="2" charset="0"/>
              </a:rPr>
              <a:t>Vimeo is filled with lots of amazing videos. See more at https://</a:t>
            </a:r>
            <a:r>
              <a:rPr lang="en-US" b="0" i="1" u="none" strike="noStrike" dirty="0" err="1">
                <a:solidFill>
                  <a:srgbClr val="000000"/>
                </a:solidFill>
                <a:effectLst/>
                <a:latin typeface="Helvetica" pitchFamily="2" charset="0"/>
              </a:rPr>
              <a:t>vimeo.com</a:t>
            </a:r>
            <a:r>
              <a:rPr lang="en-US" b="0" i="1" u="none" strike="noStrike" dirty="0">
                <a:solidFill>
                  <a:srgbClr val="000000"/>
                </a:solidFill>
                <a:effectLst/>
                <a:latin typeface="Helvetica" pitchFamily="2" charset="0"/>
              </a:rPr>
              <a:t>.</a:t>
            </a:r>
            <a:endParaRPr lang="en-US" i="1" dirty="0"/>
          </a:p>
          <a:p>
            <a:endParaRPr lang="en-US" dirty="0"/>
          </a:p>
          <a:p>
            <a:r>
              <a:rPr lang="en-US" dirty="0"/>
              <a:t>EMBEDED FILE WEBSITE</a:t>
            </a:r>
          </a:p>
          <a:p>
            <a:r>
              <a:rPr lang="en-US" dirty="0"/>
              <a:t>&lt;</a:t>
            </a:r>
            <a:r>
              <a:rPr lang="en-US" dirty="0" err="1"/>
              <a:t>iframe</a:t>
            </a:r>
            <a:r>
              <a:rPr lang="en-US" dirty="0"/>
              <a:t> title="</a:t>
            </a:r>
            <a:r>
              <a:rPr lang="en-US" dirty="0" err="1"/>
              <a:t>vimeo</a:t>
            </a:r>
            <a:r>
              <a:rPr lang="en-US" dirty="0"/>
              <a:t>-player" </a:t>
            </a:r>
            <a:r>
              <a:rPr lang="en-US" dirty="0" err="1"/>
              <a:t>src</a:t>
            </a:r>
            <a:r>
              <a:rPr lang="en-US" dirty="0"/>
              <a:t>="https://</a:t>
            </a:r>
            <a:r>
              <a:rPr lang="en-US" dirty="0" err="1"/>
              <a:t>player.vimeo.com</a:t>
            </a:r>
            <a:r>
              <a:rPr lang="en-US" dirty="0"/>
              <a:t>/video/557606322?h=1750380a22" width="640" height="360" frameborder="0"    </a:t>
            </a:r>
            <a:r>
              <a:rPr lang="en-US" dirty="0" err="1"/>
              <a:t>allowfullscreen</a:t>
            </a:r>
            <a:r>
              <a:rPr lang="en-US" dirty="0"/>
              <a:t>&gt;&lt;/</a:t>
            </a:r>
            <a:r>
              <a:rPr lang="en-US" dirty="0" err="1"/>
              <a:t>iframe</a:t>
            </a:r>
            <a:r>
              <a:rPr lang="en-US" dirty="0"/>
              <a:t>&gt;</a:t>
            </a:r>
          </a:p>
        </p:txBody>
      </p:sp>
      <p:sp>
        <p:nvSpPr>
          <p:cNvPr id="4" name="Slide Number Placeholder 3"/>
          <p:cNvSpPr>
            <a:spLocks noGrp="1"/>
          </p:cNvSpPr>
          <p:nvPr>
            <p:ph type="sldNum" sz="quarter" idx="5"/>
          </p:nvPr>
        </p:nvSpPr>
        <p:spPr/>
        <p:txBody>
          <a:bodyPr/>
          <a:lstStyle/>
          <a:p>
            <a:fld id="{A54ECBED-FBDE-B24F-86F5-443DA112FC30}" type="slidenum">
              <a:rPr lang="en-US" smtClean="0"/>
              <a:t>8</a:t>
            </a:fld>
            <a:endParaRPr lang="en-US"/>
          </a:p>
        </p:txBody>
      </p:sp>
    </p:spTree>
    <p:extLst>
      <p:ext uri="{BB962C8B-B14F-4D97-AF65-F5344CB8AC3E}">
        <p14:creationId xmlns:p14="http://schemas.microsoft.com/office/powerpoint/2010/main" val="392684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6/2023 BOD Support</a:t>
            </a:r>
          </a:p>
        </p:txBody>
      </p:sp>
      <p:sp>
        <p:nvSpPr>
          <p:cNvPr id="4" name="Slide Number Placeholder 3"/>
          <p:cNvSpPr>
            <a:spLocks noGrp="1"/>
          </p:cNvSpPr>
          <p:nvPr>
            <p:ph type="sldNum" sz="quarter" idx="5"/>
          </p:nvPr>
        </p:nvSpPr>
        <p:spPr/>
        <p:txBody>
          <a:bodyPr/>
          <a:lstStyle/>
          <a:p>
            <a:fld id="{A54ECBED-FBDE-B24F-86F5-443DA112FC30}" type="slidenum">
              <a:rPr lang="en-US" smtClean="0"/>
              <a:t>9</a:t>
            </a:fld>
            <a:endParaRPr lang="en-US"/>
          </a:p>
        </p:txBody>
      </p:sp>
    </p:spTree>
    <p:extLst>
      <p:ext uri="{BB962C8B-B14F-4D97-AF65-F5344CB8AC3E}">
        <p14:creationId xmlns:p14="http://schemas.microsoft.com/office/powerpoint/2010/main" val="307409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9582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1665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0984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542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4322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8691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1079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824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2840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1505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2/9/24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3133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2/9/24</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233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20" r:id="rId10"/>
    <p:sldLayoutId id="2147483719"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nsp-pnwd.org/safety4all.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29844&amp;picture=mountain-bike-rider-suns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m5ME9Swo0_8?start=10&amp;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axpixel.net/Sunset-Sun-Landscape-Nature-Sunrise-Mountains-111354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UqnhOsxQxMo?start=23&amp;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557606322?app_id=122963" TargetMode="External"/><Relationship Id="rId5" Type="http://schemas.openxmlformats.org/officeDocument/2006/relationships/image" Target="../media/image8.jpeg"/><Relationship Id="rId4" Type="http://schemas.microsoft.com/office/2018/10/relationships/comments" Target="../comments/modernComment_117_A4B8B45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D6FF">
            <a:alpha val="76275"/>
          </a:srgb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E1E12-1239-C3F2-DCFD-3CF06ECD1435}"/>
              </a:ext>
            </a:extLst>
          </p:cNvPr>
          <p:cNvSpPr>
            <a:spLocks noGrp="1"/>
          </p:cNvSpPr>
          <p:nvPr>
            <p:ph type="ctrTitle"/>
          </p:nvPr>
        </p:nvSpPr>
        <p:spPr>
          <a:xfrm>
            <a:off x="647700" y="871759"/>
            <a:ext cx="10925176" cy="1128876"/>
          </a:xfrm>
        </p:spPr>
        <p:txBody>
          <a:bodyPr>
            <a:normAutofit/>
          </a:bodyPr>
          <a:lstStyle/>
          <a:p>
            <a:r>
              <a:rPr lang="en-US" cap="none" dirty="0">
                <a:latin typeface="+mn-lt"/>
              </a:rPr>
              <a:t>SafetyCulture4All</a:t>
            </a:r>
          </a:p>
        </p:txBody>
      </p:sp>
      <p:sp>
        <p:nvSpPr>
          <p:cNvPr id="3" name="Subtitle 2">
            <a:extLst>
              <a:ext uri="{FF2B5EF4-FFF2-40B4-BE49-F238E27FC236}">
                <a16:creationId xmlns:a16="http://schemas.microsoft.com/office/drawing/2014/main" id="{ADE6E6B9-C3F1-AA7D-8FF9-C7195AD908C2}"/>
              </a:ext>
            </a:extLst>
          </p:cNvPr>
          <p:cNvSpPr>
            <a:spLocks noGrp="1"/>
          </p:cNvSpPr>
          <p:nvPr>
            <p:ph type="subTitle" idx="1"/>
          </p:nvPr>
        </p:nvSpPr>
        <p:spPr>
          <a:xfrm>
            <a:off x="1203325" y="1907744"/>
            <a:ext cx="10591800" cy="649971"/>
          </a:xfrm>
        </p:spPr>
        <p:txBody>
          <a:bodyPr anchor="t">
            <a:noAutofit/>
          </a:bodyPr>
          <a:lstStyle/>
          <a:p>
            <a:r>
              <a:rPr lang="en-US" sz="3600" b="1" dirty="0"/>
              <a:t>Patroller Wellness</a:t>
            </a:r>
          </a:p>
          <a:p>
            <a:endParaRPr lang="en-US" sz="3600" b="1" dirty="0"/>
          </a:p>
        </p:txBody>
      </p:sp>
      <p:cxnSp>
        <p:nvCxnSpPr>
          <p:cNvPr id="25" name="Straight Connector 24">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789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8E42C0-C5CF-1A1B-2980-462EFACC3299}"/>
              </a:ext>
            </a:extLst>
          </p:cNvPr>
          <p:cNvSpPr/>
          <p:nvPr/>
        </p:nvSpPr>
        <p:spPr>
          <a:xfrm>
            <a:off x="2060059" y="2914407"/>
            <a:ext cx="2876791" cy="2876791"/>
          </a:xfrm>
          <a:prstGeom prst="rect">
            <a:avLst/>
          </a:prstGeom>
          <a:solidFill>
            <a:srgbClr val="76D6FF"/>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y and white logo with a white cross&#10;&#10;Description automatically generated">
            <a:extLst>
              <a:ext uri="{FF2B5EF4-FFF2-40B4-BE49-F238E27FC236}">
                <a16:creationId xmlns:a16="http://schemas.microsoft.com/office/drawing/2014/main" id="{5D6CCF80-7264-1594-6D74-45E91951EE87}"/>
              </a:ext>
            </a:extLst>
          </p:cNvPr>
          <p:cNvPicPr>
            <a:picLocks noChangeAspect="1"/>
          </p:cNvPicPr>
          <p:nvPr/>
        </p:nvPicPr>
        <p:blipFill>
          <a:blip r:embed="rId5"/>
          <a:stretch>
            <a:fillRect/>
          </a:stretch>
        </p:blipFill>
        <p:spPr>
          <a:xfrm>
            <a:off x="2060059" y="2914407"/>
            <a:ext cx="2876791" cy="2876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a:extLst>
              <a:ext uri="{FF2B5EF4-FFF2-40B4-BE49-F238E27FC236}">
                <a16:creationId xmlns:a16="http://schemas.microsoft.com/office/drawing/2014/main" id="{5988FF57-A2CA-A0AF-0F31-C753A1101E47}"/>
              </a:ext>
            </a:extLst>
          </p:cNvPr>
          <p:cNvSpPr/>
          <p:nvPr/>
        </p:nvSpPr>
        <p:spPr>
          <a:xfrm>
            <a:off x="2060059" y="2914407"/>
            <a:ext cx="2876791" cy="2876791"/>
          </a:xfrm>
          <a:prstGeom prst="ellipse">
            <a:avLst/>
          </a:prstGeom>
          <a:noFill/>
          <a:ln w="381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inalVideo.mp4">
            <a:hlinkClick r:id="" action="ppaction://media"/>
            <a:extLst>
              <a:ext uri="{FF2B5EF4-FFF2-40B4-BE49-F238E27FC236}">
                <a16:creationId xmlns:a16="http://schemas.microsoft.com/office/drawing/2014/main" id="{B12A2F88-3562-45EB-1DC3-D467E5FDE26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00035" y="-453003"/>
            <a:ext cx="5995190" cy="7770269"/>
          </a:xfrm>
          <a:prstGeom prst="rect">
            <a:avLst/>
          </a:prstGeom>
          <a:effectLst>
            <a:softEdge rad="317500"/>
          </a:effectLst>
        </p:spPr>
      </p:pic>
    </p:spTree>
    <p:extLst>
      <p:ext uri="{BB962C8B-B14F-4D97-AF65-F5344CB8AC3E}">
        <p14:creationId xmlns:p14="http://schemas.microsoft.com/office/powerpoint/2010/main" val="2830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30303" mute="1">
                <p:cTn id="12" repeatCount="indefinite" fill="hold" display="0">
                  <p:stCondLst>
                    <p:cond delay="indefinite"/>
                  </p:stCondLst>
                </p:cTn>
                <p:tgtEl>
                  <p:spTgt spid="9"/>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yellow orange and green background&#10;&#10;Description automatically generated">
            <a:extLst>
              <a:ext uri="{FF2B5EF4-FFF2-40B4-BE49-F238E27FC236}">
                <a16:creationId xmlns:a16="http://schemas.microsoft.com/office/drawing/2014/main" id="{B776C1E7-88EE-2B75-7C73-98C1D016B8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3000"/>
                    </a14:imgEffect>
                    <a14:imgEffect>
                      <a14:saturation sat="147000"/>
                    </a14:imgEffect>
                  </a14:imgLayer>
                </a14:imgProps>
              </a:ext>
            </a:extLst>
          </a:blip>
          <a:stretch>
            <a:fillRect/>
          </a:stretch>
        </p:blipFill>
        <p:spPr>
          <a:xfrm>
            <a:off x="3468547" y="-65641"/>
            <a:ext cx="5254905" cy="6989282"/>
          </a:xfrm>
          <a:prstGeom prst="rect">
            <a:avLst/>
          </a:prstGeom>
        </p:spPr>
      </p:pic>
    </p:spTree>
    <p:extLst>
      <p:ext uri="{BB962C8B-B14F-4D97-AF65-F5344CB8AC3E}">
        <p14:creationId xmlns:p14="http://schemas.microsoft.com/office/powerpoint/2010/main" val="257266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art of stress and injury&#10;&#10;Description automatically generated">
            <a:extLst>
              <a:ext uri="{FF2B5EF4-FFF2-40B4-BE49-F238E27FC236}">
                <a16:creationId xmlns:a16="http://schemas.microsoft.com/office/drawing/2014/main" id="{1A1526EF-9934-3A7D-E111-554010350128}"/>
              </a:ext>
            </a:extLst>
          </p:cNvPr>
          <p:cNvPicPr>
            <a:picLocks noChangeAspect="1"/>
          </p:cNvPicPr>
          <p:nvPr/>
        </p:nvPicPr>
        <p:blipFill rotWithShape="1">
          <a:blip r:embed="rId3"/>
          <a:srcRect b="1747"/>
          <a:stretch/>
        </p:blipFill>
        <p:spPr>
          <a:xfrm>
            <a:off x="20" y="10"/>
            <a:ext cx="12191979" cy="6857989"/>
          </a:xfrm>
          <a:prstGeom prst="rect">
            <a:avLst/>
          </a:prstGeom>
        </p:spPr>
      </p:pic>
    </p:spTree>
    <p:extLst>
      <p:ext uri="{BB962C8B-B14F-4D97-AF65-F5344CB8AC3E}">
        <p14:creationId xmlns:p14="http://schemas.microsoft.com/office/powerpoint/2010/main" val="416604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E33ED-55F5-7A85-76B0-FFBB2EC62932}"/>
              </a:ext>
            </a:extLst>
          </p:cNvPr>
          <p:cNvPicPr>
            <a:picLocks noChangeAspect="1"/>
          </p:cNvPicPr>
          <p:nvPr/>
        </p:nvPicPr>
        <p:blipFill>
          <a:blip r:embed="rId3"/>
          <a:stretch/>
        </p:blipFill>
        <p:spPr>
          <a:xfrm>
            <a:off x="0" y="-4086184"/>
            <a:ext cx="12192000" cy="10944183"/>
          </a:xfrm>
          <a:prstGeom prst="rect">
            <a:avLst/>
          </a:prstGeom>
        </p:spPr>
      </p:pic>
    </p:spTree>
    <p:extLst>
      <p:ext uri="{BB962C8B-B14F-4D97-AF65-F5344CB8AC3E}">
        <p14:creationId xmlns:p14="http://schemas.microsoft.com/office/powerpoint/2010/main" val="209082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E33ED-55F5-7A85-76B0-FFBB2EC62932}"/>
              </a:ext>
            </a:extLst>
          </p:cNvPr>
          <p:cNvPicPr>
            <a:picLocks noChangeAspect="1"/>
          </p:cNvPicPr>
          <p:nvPr/>
        </p:nvPicPr>
        <p:blipFill>
          <a:blip r:embed="rId3"/>
          <a:stretch/>
        </p:blipFill>
        <p:spPr>
          <a:xfrm>
            <a:off x="0" y="969819"/>
            <a:ext cx="12215738" cy="9375577"/>
          </a:xfrm>
          <a:prstGeom prst="rect">
            <a:avLst/>
          </a:prstGeom>
        </p:spPr>
      </p:pic>
    </p:spTree>
    <p:extLst>
      <p:ext uri="{BB962C8B-B14F-4D97-AF65-F5344CB8AC3E}">
        <p14:creationId xmlns:p14="http://schemas.microsoft.com/office/powerpoint/2010/main" val="166865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E33ED-55F5-7A85-76B0-FFBB2EC62932}"/>
              </a:ext>
            </a:extLst>
          </p:cNvPr>
          <p:cNvPicPr>
            <a:picLocks noChangeAspect="1"/>
          </p:cNvPicPr>
          <p:nvPr/>
        </p:nvPicPr>
        <p:blipFill>
          <a:blip r:embed="rId3"/>
          <a:stretch/>
        </p:blipFill>
        <p:spPr>
          <a:xfrm>
            <a:off x="704336" y="-24804"/>
            <a:ext cx="10738022" cy="6913696"/>
          </a:xfrm>
          <a:prstGeom prst="rect">
            <a:avLst/>
          </a:prstGeom>
        </p:spPr>
      </p:pic>
    </p:spTree>
    <p:extLst>
      <p:ext uri="{BB962C8B-B14F-4D97-AF65-F5344CB8AC3E}">
        <p14:creationId xmlns:p14="http://schemas.microsoft.com/office/powerpoint/2010/main" val="393999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1D37A-55A5-5743-41E1-9A4622B2714A}"/>
              </a:ext>
            </a:extLst>
          </p:cNvPr>
          <p:cNvPicPr>
            <a:picLocks noChangeAspect="1"/>
          </p:cNvPicPr>
          <p:nvPr/>
        </p:nvPicPr>
        <p:blipFill>
          <a:blip r:embed="rId3"/>
          <a:stretch/>
        </p:blipFill>
        <p:spPr>
          <a:xfrm>
            <a:off x="593124" y="26279"/>
            <a:ext cx="10836876" cy="6836744"/>
          </a:xfrm>
          <a:prstGeom prst="rect">
            <a:avLst/>
          </a:prstGeom>
        </p:spPr>
      </p:pic>
    </p:spTree>
    <p:extLst>
      <p:ext uri="{BB962C8B-B14F-4D97-AF65-F5344CB8AC3E}">
        <p14:creationId xmlns:p14="http://schemas.microsoft.com/office/powerpoint/2010/main" val="408652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AE24D-5C9F-9842-6B0D-74401DCFEA72}"/>
              </a:ext>
            </a:extLst>
          </p:cNvPr>
          <p:cNvSpPr>
            <a:spLocks noGrp="1"/>
          </p:cNvSpPr>
          <p:nvPr>
            <p:ph type="title"/>
          </p:nvPr>
        </p:nvSpPr>
        <p:spPr>
          <a:xfrm>
            <a:off x="695325" y="4023657"/>
            <a:ext cx="3786178" cy="2110444"/>
          </a:xfrm>
        </p:spPr>
        <p:txBody>
          <a:bodyPr>
            <a:normAutofit/>
          </a:bodyPr>
          <a:lstStyle/>
          <a:p>
            <a:r>
              <a:rPr lang="en-US" dirty="0"/>
              <a:t>Momentum</a:t>
            </a:r>
            <a:br>
              <a:rPr lang="en-US" dirty="0"/>
            </a:br>
            <a:br>
              <a:rPr lang="en-US" dirty="0"/>
            </a:br>
            <a:endParaRPr lang="en-US" dirty="0"/>
          </a:p>
        </p:txBody>
      </p:sp>
      <p:pic>
        <p:nvPicPr>
          <p:cNvPr id="22" name="Picture 21" descr="A snowboarder going down a slope&#10;&#10;Description automatically generated">
            <a:extLst>
              <a:ext uri="{FF2B5EF4-FFF2-40B4-BE49-F238E27FC236}">
                <a16:creationId xmlns:a16="http://schemas.microsoft.com/office/drawing/2014/main" id="{E0647FDF-FF9C-E7E8-6926-5308767A0583}"/>
              </a:ext>
            </a:extLst>
          </p:cNvPr>
          <p:cNvPicPr>
            <a:picLocks noChangeAspect="1"/>
          </p:cNvPicPr>
          <p:nvPr/>
        </p:nvPicPr>
        <p:blipFill rotWithShape="1">
          <a:blip r:embed="rId3"/>
          <a:srcRect t="24100" r="2" b="24102"/>
          <a:stretch/>
        </p:blipFill>
        <p:spPr>
          <a:xfrm>
            <a:off x="800100" y="423312"/>
            <a:ext cx="10591800" cy="3086100"/>
          </a:xfrm>
          <a:prstGeom prst="rect">
            <a:avLst/>
          </a:prstGeom>
        </p:spPr>
      </p:pic>
      <p:cxnSp>
        <p:nvCxnSpPr>
          <p:cNvPr id="35" name="Straight Connector 34">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4114590"/>
            <a:ext cx="9818" cy="2019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A04B61-A7C8-2118-B731-38EBECF7F66E}"/>
              </a:ext>
            </a:extLst>
          </p:cNvPr>
          <p:cNvSpPr>
            <a:spLocks noGrp="1"/>
          </p:cNvSpPr>
          <p:nvPr>
            <p:ph idx="1"/>
          </p:nvPr>
        </p:nvSpPr>
        <p:spPr>
          <a:xfrm>
            <a:off x="5573733" y="3932724"/>
            <a:ext cx="5922942" cy="2464496"/>
          </a:xfrm>
        </p:spPr>
        <p:txBody>
          <a:bodyPr>
            <a:normAutofit/>
          </a:bodyPr>
          <a:lstStyle/>
          <a:p>
            <a:r>
              <a:rPr lang="en-US" dirty="0"/>
              <a:t>NSP National Task Force  /  Support Statement</a:t>
            </a:r>
          </a:p>
          <a:p>
            <a:r>
              <a:rPr lang="en-US" dirty="0"/>
              <a:t>Other Patrols / Divisions Starting</a:t>
            </a:r>
          </a:p>
          <a:p>
            <a:r>
              <a:rPr lang="en-US" dirty="0"/>
              <a:t>Learn from one another</a:t>
            </a:r>
          </a:p>
          <a:p>
            <a:r>
              <a:rPr lang="en-US" dirty="0"/>
              <a:t>Start Early – Candidates</a:t>
            </a:r>
          </a:p>
          <a:p>
            <a:r>
              <a:rPr lang="en-US" dirty="0"/>
              <a:t>Reach Out – Potential Misses</a:t>
            </a:r>
          </a:p>
          <a:p>
            <a:endParaRPr lang="en-US" dirty="0"/>
          </a:p>
        </p:txBody>
      </p:sp>
    </p:spTree>
    <p:extLst>
      <p:ext uri="{BB962C8B-B14F-4D97-AF65-F5344CB8AC3E}">
        <p14:creationId xmlns:p14="http://schemas.microsoft.com/office/powerpoint/2010/main" val="276288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qr code with circles and a logo&#10;&#10;Description automatically generated">
            <a:extLst>
              <a:ext uri="{FF2B5EF4-FFF2-40B4-BE49-F238E27FC236}">
                <a16:creationId xmlns:a16="http://schemas.microsoft.com/office/drawing/2014/main" id="{44BB82B6-2539-78FC-A889-4BCBD9B47F83}"/>
              </a:ext>
            </a:extLst>
          </p:cNvPr>
          <p:cNvPicPr>
            <a:picLocks noChangeAspect="1"/>
          </p:cNvPicPr>
          <p:nvPr/>
        </p:nvPicPr>
        <p:blipFill>
          <a:blip r:embed="rId3"/>
          <a:stretch>
            <a:fillRect/>
          </a:stretch>
        </p:blipFill>
        <p:spPr>
          <a:xfrm>
            <a:off x="2656749" y="0"/>
            <a:ext cx="6878502" cy="6858000"/>
          </a:xfrm>
          <a:prstGeom prst="rect">
            <a:avLst/>
          </a:prstGeom>
        </p:spPr>
      </p:pic>
      <p:cxnSp>
        <p:nvCxnSpPr>
          <p:cNvPr id="5" name="Straight Connector 4">
            <a:extLst>
              <a:ext uri="{FF2B5EF4-FFF2-40B4-BE49-F238E27FC236}">
                <a16:creationId xmlns:a16="http://schemas.microsoft.com/office/drawing/2014/main" id="{B7DB80B9-528C-AE4E-6FED-022ABB4B6729}"/>
              </a:ext>
            </a:extLst>
          </p:cNvPr>
          <p:cNvCxnSpPr/>
          <p:nvPr/>
        </p:nvCxnSpPr>
        <p:spPr>
          <a:xfrm>
            <a:off x="728421" y="728420"/>
            <a:ext cx="2067813" cy="0"/>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9F08B948-AE30-3E41-C308-068FA12DCA91}"/>
              </a:ext>
            </a:extLst>
          </p:cNvPr>
          <p:cNvCxnSpPr/>
          <p:nvPr/>
        </p:nvCxnSpPr>
        <p:spPr>
          <a:xfrm>
            <a:off x="588936" y="6165742"/>
            <a:ext cx="2067813" cy="0"/>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A681D74-60A4-2516-3953-4A1F43159A14}"/>
              </a:ext>
            </a:extLst>
          </p:cNvPr>
          <p:cNvCxnSpPr/>
          <p:nvPr/>
        </p:nvCxnSpPr>
        <p:spPr>
          <a:xfrm>
            <a:off x="449451" y="11603064"/>
            <a:ext cx="2067813" cy="0"/>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F1A82EC5-3145-BFC1-4DBC-95F505BD9208}"/>
              </a:ext>
            </a:extLst>
          </p:cNvPr>
          <p:cNvCxnSpPr/>
          <p:nvPr/>
        </p:nvCxnSpPr>
        <p:spPr>
          <a:xfrm>
            <a:off x="9535251" y="6165742"/>
            <a:ext cx="2067813" cy="0"/>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31ABAA41-6AA3-05E3-4DCD-0E395C7334CF}"/>
              </a:ext>
            </a:extLst>
          </p:cNvPr>
          <p:cNvCxnSpPr>
            <a:cxnSpLocks/>
          </p:cNvCxnSpPr>
          <p:nvPr/>
        </p:nvCxnSpPr>
        <p:spPr>
          <a:xfrm>
            <a:off x="9535251" y="728420"/>
            <a:ext cx="1885626" cy="0"/>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pic>
        <p:nvPicPr>
          <p:cNvPr id="13" name="Graphic 12" descr="Smart Phone with solid fill">
            <a:hlinkClick r:id="rId4"/>
            <a:extLst>
              <a:ext uri="{FF2B5EF4-FFF2-40B4-BE49-F238E27FC236}">
                <a16:creationId xmlns:a16="http://schemas.microsoft.com/office/drawing/2014/main" id="{2E252EBB-64E2-6D29-6FC0-5E832C9CA5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3525" y="1948910"/>
            <a:ext cx="2096137" cy="2096137"/>
          </a:xfrm>
          <a:prstGeom prst="rect">
            <a:avLst/>
          </a:prstGeom>
        </p:spPr>
      </p:pic>
      <p:sp>
        <p:nvSpPr>
          <p:cNvPr id="14" name="TextBox 13">
            <a:extLst>
              <a:ext uri="{FF2B5EF4-FFF2-40B4-BE49-F238E27FC236}">
                <a16:creationId xmlns:a16="http://schemas.microsoft.com/office/drawing/2014/main" id="{8055544D-1E3C-0374-55EE-F380286D82C0}"/>
              </a:ext>
            </a:extLst>
          </p:cNvPr>
          <p:cNvSpPr txBox="1"/>
          <p:nvPr/>
        </p:nvSpPr>
        <p:spPr>
          <a:xfrm>
            <a:off x="588936" y="995426"/>
            <a:ext cx="802336" cy="5170316"/>
          </a:xfrm>
          <a:prstGeom prst="rect">
            <a:avLst/>
          </a:prstGeom>
          <a:noFill/>
        </p:spPr>
        <p:txBody>
          <a:bodyPr vert="wordArtVert" wrap="square" rtlCol="0">
            <a:spAutoFit/>
          </a:bodyPr>
          <a:lstStyle/>
          <a:p>
            <a:r>
              <a:rPr lang="en-US" sz="3600" b="1" dirty="0">
                <a:highlight>
                  <a:srgbClr val="76D6FF"/>
                </a:highlight>
              </a:rPr>
              <a:t>HANDOUTS</a:t>
            </a:r>
          </a:p>
        </p:txBody>
      </p:sp>
    </p:spTree>
    <p:extLst>
      <p:ext uri="{BB962C8B-B14F-4D97-AF65-F5344CB8AC3E}">
        <p14:creationId xmlns:p14="http://schemas.microsoft.com/office/powerpoint/2010/main" val="2106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AE24D-5C9F-9842-6B0D-74401DCFEA72}"/>
              </a:ext>
            </a:extLst>
          </p:cNvPr>
          <p:cNvSpPr>
            <a:spLocks noGrp="1"/>
          </p:cNvSpPr>
          <p:nvPr>
            <p:ph type="title"/>
          </p:nvPr>
        </p:nvSpPr>
        <p:spPr>
          <a:xfrm>
            <a:off x="5604846" y="860615"/>
            <a:ext cx="5922279" cy="1272986"/>
          </a:xfrm>
        </p:spPr>
        <p:txBody>
          <a:bodyPr>
            <a:normAutofit/>
          </a:bodyPr>
          <a:lstStyle/>
          <a:p>
            <a:pPr>
              <a:lnSpc>
                <a:spcPct val="90000"/>
              </a:lnSpc>
            </a:pPr>
            <a:r>
              <a:rPr lang="en-US" b="1" u="sng" dirty="0"/>
              <a:t>How DO  I / WE  begin….</a:t>
            </a:r>
            <a:endParaRPr lang="en-US" dirty="0"/>
          </a:p>
        </p:txBody>
      </p:sp>
      <p:pic>
        <p:nvPicPr>
          <p:cNvPr id="8" name="Picture 7" descr="A silhouette of a person riding a bicycle&#10;&#10;Description automatically generated">
            <a:extLst>
              <a:ext uri="{FF2B5EF4-FFF2-40B4-BE49-F238E27FC236}">
                <a16:creationId xmlns:a16="http://schemas.microsoft.com/office/drawing/2014/main" id="{2A57D697-99DA-A6FC-0412-42B9B3A88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077" r="21645" b="2"/>
          <a:stretch/>
        </p:blipFill>
        <p:spPr>
          <a:xfrm>
            <a:off x="20" y="-17929"/>
            <a:ext cx="4876780" cy="6875929"/>
          </a:xfrm>
          <a:prstGeom prst="rect">
            <a:avLst/>
          </a:prstGeom>
        </p:spPr>
      </p:pic>
      <p:cxnSp>
        <p:nvCxnSpPr>
          <p:cNvPr id="68" name="Straight Connector 67">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A04B61-A7C8-2118-B731-38EBECF7F66E}"/>
              </a:ext>
            </a:extLst>
          </p:cNvPr>
          <p:cNvSpPr>
            <a:spLocks noGrp="1"/>
          </p:cNvSpPr>
          <p:nvPr>
            <p:ph idx="1"/>
          </p:nvPr>
        </p:nvSpPr>
        <p:spPr>
          <a:xfrm>
            <a:off x="5566943" y="2418080"/>
            <a:ext cx="6005933" cy="3489983"/>
          </a:xfrm>
        </p:spPr>
        <p:txBody>
          <a:bodyPr>
            <a:normAutofit/>
          </a:bodyPr>
          <a:lstStyle/>
          <a:p>
            <a:r>
              <a:rPr lang="en-US" sz="2800" dirty="0"/>
              <a:t>PNWD SC4A Monthly Workshops</a:t>
            </a:r>
          </a:p>
          <a:p>
            <a:r>
              <a:rPr lang="en-US" sz="2800" dirty="0"/>
              <a:t>PNWD Website Tools / Resources</a:t>
            </a:r>
          </a:p>
          <a:p>
            <a:r>
              <a:rPr lang="en-US" sz="2800" dirty="0"/>
              <a:t>Champions for patrols &amp; region</a:t>
            </a:r>
          </a:p>
          <a:p>
            <a:r>
              <a:rPr lang="en-US" sz="2800" dirty="0"/>
              <a:t>Share &amp; Network</a:t>
            </a:r>
          </a:p>
          <a:p>
            <a:r>
              <a:rPr lang="en-US" sz="2800" dirty="0"/>
              <a:t>Give it Time</a:t>
            </a:r>
          </a:p>
          <a:p>
            <a:endParaRPr lang="en-US" dirty="0"/>
          </a:p>
        </p:txBody>
      </p:sp>
      <p:cxnSp>
        <p:nvCxnSpPr>
          <p:cNvPr id="70" name="Straight Connector 69">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21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unset over a mountain&#10;&#10;Description automatically generated">
            <a:extLst>
              <a:ext uri="{FF2B5EF4-FFF2-40B4-BE49-F238E27FC236}">
                <a16:creationId xmlns:a16="http://schemas.microsoft.com/office/drawing/2014/main" id="{CAAE599E-ABCE-1732-7877-5061BE4304DC}"/>
              </a:ext>
            </a:extLst>
          </p:cNvPr>
          <p:cNvPicPr>
            <a:picLocks noChangeAspect="1"/>
          </p:cNvPicPr>
          <p:nvPr/>
        </p:nvPicPr>
        <p:blipFill rotWithShape="1">
          <a:blip r:embed="rId3"/>
          <a:srcRect t="28835" b="23634"/>
          <a:stretch/>
        </p:blipFill>
        <p:spPr>
          <a:xfrm>
            <a:off x="20" y="10"/>
            <a:ext cx="12191979" cy="6857989"/>
          </a:xfrm>
          <a:prstGeom prst="rect">
            <a:avLst/>
          </a:prstGeom>
        </p:spPr>
      </p:pic>
      <p:sp>
        <p:nvSpPr>
          <p:cNvPr id="2" name="TextBox 1">
            <a:extLst>
              <a:ext uri="{FF2B5EF4-FFF2-40B4-BE49-F238E27FC236}">
                <a16:creationId xmlns:a16="http://schemas.microsoft.com/office/drawing/2014/main" id="{D197FF33-E704-582B-3657-57F78B8B7723}"/>
              </a:ext>
            </a:extLst>
          </p:cNvPr>
          <p:cNvSpPr txBox="1"/>
          <p:nvPr/>
        </p:nvSpPr>
        <p:spPr>
          <a:xfrm>
            <a:off x="8823960" y="6550223"/>
            <a:ext cx="3368020" cy="307777"/>
          </a:xfrm>
          <a:prstGeom prst="rect">
            <a:avLst/>
          </a:prstGeom>
          <a:noFill/>
        </p:spPr>
        <p:txBody>
          <a:bodyPr wrap="square" rtlCol="0">
            <a:spAutoFit/>
          </a:bodyPr>
          <a:lstStyle/>
          <a:p>
            <a:r>
              <a:rPr lang="en-US" sz="1400" dirty="0">
                <a:solidFill>
                  <a:schemeClr val="bg1"/>
                </a:solidFill>
              </a:rPr>
              <a:t>PIC: Larry Davis, Santiam Pass Ski Patrol</a:t>
            </a:r>
          </a:p>
        </p:txBody>
      </p:sp>
    </p:spTree>
    <p:extLst>
      <p:ext uri="{BB962C8B-B14F-4D97-AF65-F5344CB8AC3E}">
        <p14:creationId xmlns:p14="http://schemas.microsoft.com/office/powerpoint/2010/main" val="131764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GoPro Awards: Tree Well Rescue at Mt. Baker">
            <a:hlinkClick r:id="" action="ppaction://media"/>
            <a:extLst>
              <a:ext uri="{FF2B5EF4-FFF2-40B4-BE49-F238E27FC236}">
                <a16:creationId xmlns:a16="http://schemas.microsoft.com/office/drawing/2014/main" id="{D619E171-AD37-4DA2-E18B-193BEEBB8207}"/>
              </a:ext>
            </a:extLst>
          </p:cNvPr>
          <p:cNvPicPr>
            <a:picLocks noGrp="1" noRot="1" noChangeAspect="1"/>
          </p:cNvPicPr>
          <p:nvPr>
            <p:ph idx="4294967295"/>
            <a:videoFile r:link="rId1"/>
          </p:nvPr>
        </p:nvPicPr>
        <p:blipFill>
          <a:blip r:embed="rId4"/>
          <a:stretch>
            <a:fillRect/>
          </a:stretch>
        </p:blipFill>
        <p:spPr>
          <a:xfrm>
            <a:off x="557212" y="300037"/>
            <a:ext cx="11077575" cy="6257925"/>
          </a:xfrm>
          <a:prstGeom prst="rect">
            <a:avLst/>
          </a:prstGeom>
        </p:spPr>
      </p:pic>
    </p:spTree>
    <p:extLst>
      <p:ext uri="{BB962C8B-B14F-4D97-AF65-F5344CB8AC3E}">
        <p14:creationId xmlns:p14="http://schemas.microsoft.com/office/powerpoint/2010/main" val="1311399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BD65F6-0357-D5AE-0F1D-1E9C03D58E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683" b="1573"/>
          <a:stretch/>
        </p:blipFill>
        <p:spPr>
          <a:xfrm>
            <a:off x="20" y="10"/>
            <a:ext cx="12191979" cy="6857989"/>
          </a:xfrm>
          <a:prstGeom prst="rect">
            <a:avLst/>
          </a:prstGeom>
        </p:spPr>
      </p:pic>
    </p:spTree>
    <p:extLst>
      <p:ext uri="{BB962C8B-B14F-4D97-AF65-F5344CB8AC3E}">
        <p14:creationId xmlns:p14="http://schemas.microsoft.com/office/powerpoint/2010/main" val="143440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yellow orange and green background&#10;&#10;Description automatically generated">
            <a:extLst>
              <a:ext uri="{FF2B5EF4-FFF2-40B4-BE49-F238E27FC236}">
                <a16:creationId xmlns:a16="http://schemas.microsoft.com/office/drawing/2014/main" id="{B776C1E7-88EE-2B75-7C73-98C1D016B8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3000"/>
                    </a14:imgEffect>
                    <a14:imgEffect>
                      <a14:saturation sat="147000"/>
                    </a14:imgEffect>
                  </a14:imgLayer>
                </a14:imgProps>
              </a:ext>
            </a:extLst>
          </a:blip>
          <a:stretch>
            <a:fillRect/>
          </a:stretch>
        </p:blipFill>
        <p:spPr>
          <a:xfrm>
            <a:off x="3468547" y="-65641"/>
            <a:ext cx="5254905" cy="6989282"/>
          </a:xfrm>
          <a:prstGeom prst="rect">
            <a:avLst/>
          </a:prstGeom>
        </p:spPr>
      </p:pic>
      <p:sp>
        <p:nvSpPr>
          <p:cNvPr id="4" name="Right Arrow 3">
            <a:extLst>
              <a:ext uri="{FF2B5EF4-FFF2-40B4-BE49-F238E27FC236}">
                <a16:creationId xmlns:a16="http://schemas.microsoft.com/office/drawing/2014/main" id="{26F9138D-75F7-067D-F21F-DC7693C261C3}"/>
              </a:ext>
            </a:extLst>
          </p:cNvPr>
          <p:cNvSpPr/>
          <p:nvPr/>
        </p:nvSpPr>
        <p:spPr>
          <a:xfrm>
            <a:off x="8808334" y="2974694"/>
            <a:ext cx="3032567" cy="121534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34AC14D2-256B-AAAB-6417-E14D34649598}"/>
              </a:ext>
            </a:extLst>
          </p:cNvPr>
          <p:cNvSpPr/>
          <p:nvPr/>
        </p:nvSpPr>
        <p:spPr>
          <a:xfrm rot="10800000">
            <a:off x="351098" y="2974694"/>
            <a:ext cx="3032567" cy="121534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92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6D6FF">
            <a:alpha val="76275"/>
          </a:srgb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E1E12-1239-C3F2-DCFD-3CF06ECD1435}"/>
              </a:ext>
            </a:extLst>
          </p:cNvPr>
          <p:cNvSpPr>
            <a:spLocks noGrp="1"/>
          </p:cNvSpPr>
          <p:nvPr>
            <p:ph type="ctrTitle"/>
          </p:nvPr>
        </p:nvSpPr>
        <p:spPr>
          <a:xfrm>
            <a:off x="647700" y="871759"/>
            <a:ext cx="10925176" cy="1128876"/>
          </a:xfrm>
        </p:spPr>
        <p:txBody>
          <a:bodyPr>
            <a:normAutofit/>
          </a:bodyPr>
          <a:lstStyle/>
          <a:p>
            <a:r>
              <a:rPr lang="en-US" cap="none" dirty="0">
                <a:latin typeface="+mn-lt"/>
              </a:rPr>
              <a:t>SafetyCulture4All</a:t>
            </a:r>
          </a:p>
        </p:txBody>
      </p:sp>
      <p:sp>
        <p:nvSpPr>
          <p:cNvPr id="3" name="Subtitle 2">
            <a:extLst>
              <a:ext uri="{FF2B5EF4-FFF2-40B4-BE49-F238E27FC236}">
                <a16:creationId xmlns:a16="http://schemas.microsoft.com/office/drawing/2014/main" id="{ADE6E6B9-C3F1-AA7D-8FF9-C7195AD908C2}"/>
              </a:ext>
            </a:extLst>
          </p:cNvPr>
          <p:cNvSpPr>
            <a:spLocks noGrp="1"/>
          </p:cNvSpPr>
          <p:nvPr>
            <p:ph type="subTitle" idx="1"/>
          </p:nvPr>
        </p:nvSpPr>
        <p:spPr>
          <a:xfrm>
            <a:off x="1203325" y="1815878"/>
            <a:ext cx="10591800" cy="741838"/>
          </a:xfrm>
        </p:spPr>
        <p:txBody>
          <a:bodyPr anchor="t">
            <a:noAutofit/>
          </a:bodyPr>
          <a:lstStyle/>
          <a:p>
            <a:r>
              <a:rPr lang="en-US" sz="3600" b="1" dirty="0"/>
              <a:t>Patroller Wellness</a:t>
            </a:r>
          </a:p>
          <a:p>
            <a:pPr marL="571500" indent="-571500">
              <a:buFont typeface="Arial" panose="020B0604020202020204" pitchFamily="34" charset="0"/>
              <a:buChar char="•"/>
            </a:pPr>
            <a:endParaRPr lang="en-US" sz="3600" b="1" dirty="0"/>
          </a:p>
          <a:p>
            <a:pPr marL="571500" indent="-571500">
              <a:buFont typeface="Arial" panose="020B0604020202020204" pitchFamily="34" charset="0"/>
              <a:buChar char="•"/>
            </a:pPr>
            <a:r>
              <a:rPr lang="en-US" sz="3600" b="1" dirty="0"/>
              <a:t>Monthly Workshop</a:t>
            </a:r>
          </a:p>
          <a:p>
            <a:pPr marL="571500" indent="-571500">
              <a:buFont typeface="Arial" panose="020B0604020202020204" pitchFamily="34" charset="0"/>
              <a:buChar char="•"/>
            </a:pPr>
            <a:r>
              <a:rPr lang="en-US" sz="3600" b="1" dirty="0"/>
              <a:t>3</a:t>
            </a:r>
            <a:r>
              <a:rPr lang="en-US" sz="3600" b="1" baseline="30000" dirty="0"/>
              <a:t>rd</a:t>
            </a:r>
            <a:r>
              <a:rPr lang="en-US" sz="3600" b="1" dirty="0"/>
              <a:t> TUESDAY</a:t>
            </a:r>
          </a:p>
          <a:p>
            <a:pPr marL="571500" indent="-571500">
              <a:buFont typeface="Arial" panose="020B0604020202020204" pitchFamily="34" charset="0"/>
              <a:buChar char="•"/>
            </a:pPr>
            <a:r>
              <a:rPr lang="en-US" sz="3600" b="1" dirty="0"/>
              <a:t>6:30-8pm by Zoom</a:t>
            </a:r>
          </a:p>
        </p:txBody>
      </p:sp>
      <p:cxnSp>
        <p:nvCxnSpPr>
          <p:cNvPr id="25" name="Straight Connector 24">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789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8E42C0-C5CF-1A1B-2980-462EFACC3299}"/>
              </a:ext>
            </a:extLst>
          </p:cNvPr>
          <p:cNvSpPr/>
          <p:nvPr/>
        </p:nvSpPr>
        <p:spPr>
          <a:xfrm>
            <a:off x="-324327" y="7204990"/>
            <a:ext cx="2876791" cy="2876791"/>
          </a:xfrm>
          <a:prstGeom prst="rect">
            <a:avLst/>
          </a:prstGeom>
          <a:solidFill>
            <a:srgbClr val="76D6FF"/>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88FF57-A2CA-A0AF-0F31-C753A1101E47}"/>
              </a:ext>
            </a:extLst>
          </p:cNvPr>
          <p:cNvSpPr/>
          <p:nvPr/>
        </p:nvSpPr>
        <p:spPr>
          <a:xfrm>
            <a:off x="-324326" y="7338733"/>
            <a:ext cx="2876791" cy="2876791"/>
          </a:xfrm>
          <a:prstGeom prst="ellipse">
            <a:avLst/>
          </a:prstGeom>
          <a:noFill/>
          <a:ln w="381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inalVideo.mp4">
            <a:hlinkClick r:id="" action="ppaction://media"/>
            <a:extLst>
              <a:ext uri="{FF2B5EF4-FFF2-40B4-BE49-F238E27FC236}">
                <a16:creationId xmlns:a16="http://schemas.microsoft.com/office/drawing/2014/main" id="{B12A2F88-3562-45EB-1DC3-D467E5FDE2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00906" y="-325963"/>
            <a:ext cx="5794319" cy="7509925"/>
          </a:xfrm>
          <a:prstGeom prst="rect">
            <a:avLst/>
          </a:prstGeom>
          <a:effectLst>
            <a:softEdge rad="317500"/>
          </a:effectLst>
        </p:spPr>
      </p:pic>
      <p:pic>
        <p:nvPicPr>
          <p:cNvPr id="6" name="Picture 5" descr="A grey and white logo with a white cross&#10;&#10;Description automatically generated">
            <a:extLst>
              <a:ext uri="{FF2B5EF4-FFF2-40B4-BE49-F238E27FC236}">
                <a16:creationId xmlns:a16="http://schemas.microsoft.com/office/drawing/2014/main" id="{5D6CCF80-7264-1594-6D74-45E91951EE87}"/>
              </a:ext>
            </a:extLst>
          </p:cNvPr>
          <p:cNvPicPr>
            <a:picLocks noChangeAspect="1"/>
          </p:cNvPicPr>
          <p:nvPr/>
        </p:nvPicPr>
        <p:blipFill>
          <a:blip r:embed="rId6"/>
          <a:stretch>
            <a:fillRect/>
          </a:stretch>
        </p:blipFill>
        <p:spPr>
          <a:xfrm>
            <a:off x="10278097" y="2000742"/>
            <a:ext cx="1715466" cy="1715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8B57161F-FAD0-1AE5-BEE4-1B4CEF151ACF}"/>
              </a:ext>
            </a:extLst>
          </p:cNvPr>
          <p:cNvPicPr>
            <a:picLocks noChangeAspect="1"/>
          </p:cNvPicPr>
          <p:nvPr/>
        </p:nvPicPr>
        <p:blipFill>
          <a:blip r:embed="rId7"/>
          <a:stretch>
            <a:fillRect/>
          </a:stretch>
        </p:blipFill>
        <p:spPr>
          <a:xfrm>
            <a:off x="10246395" y="88878"/>
            <a:ext cx="1701129" cy="1701129"/>
          </a:xfrm>
          <a:prstGeom prst="rect">
            <a:avLst/>
          </a:prstGeom>
        </p:spPr>
      </p:pic>
    </p:spTree>
    <p:extLst>
      <p:ext uri="{BB962C8B-B14F-4D97-AF65-F5344CB8AC3E}">
        <p14:creationId xmlns:p14="http://schemas.microsoft.com/office/powerpoint/2010/main" val="23614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9"/>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30303" mute="1">
                <p:cTn id="9" repeatCount="indefinite" fill="hold" display="0">
                  <p:stCondLst>
                    <p:cond delay="indefinite"/>
                  </p:stCondLst>
                </p:cTn>
                <p:tgtEl>
                  <p:spTgt spid="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art of stress and injury&#10;&#10;Description automatically generated">
            <a:extLst>
              <a:ext uri="{FF2B5EF4-FFF2-40B4-BE49-F238E27FC236}">
                <a16:creationId xmlns:a16="http://schemas.microsoft.com/office/drawing/2014/main" id="{EE4913BE-E240-463F-9D7F-D53A13000391}"/>
              </a:ext>
            </a:extLst>
          </p:cNvPr>
          <p:cNvPicPr>
            <a:picLocks noChangeAspect="1"/>
          </p:cNvPicPr>
          <p:nvPr/>
        </p:nvPicPr>
        <p:blipFill rotWithShape="1">
          <a:blip r:embed="rId3"/>
          <a:srcRect b="1747"/>
          <a:stretch/>
        </p:blipFill>
        <p:spPr>
          <a:xfrm>
            <a:off x="20" y="10"/>
            <a:ext cx="12191979" cy="6857989"/>
          </a:xfrm>
          <a:prstGeom prst="rect">
            <a:avLst/>
          </a:prstGeom>
        </p:spPr>
      </p:pic>
    </p:spTree>
    <p:extLst>
      <p:ext uri="{BB962C8B-B14F-4D97-AF65-F5344CB8AC3E}">
        <p14:creationId xmlns:p14="http://schemas.microsoft.com/office/powerpoint/2010/main" val="194500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AE24D-5C9F-9842-6B0D-74401DCFEA72}"/>
              </a:ext>
            </a:extLst>
          </p:cNvPr>
          <p:cNvSpPr>
            <a:spLocks noGrp="1"/>
          </p:cNvSpPr>
          <p:nvPr>
            <p:ph type="title"/>
          </p:nvPr>
        </p:nvSpPr>
        <p:spPr>
          <a:xfrm>
            <a:off x="5604846" y="860615"/>
            <a:ext cx="5922279" cy="805623"/>
          </a:xfrm>
        </p:spPr>
        <p:txBody>
          <a:bodyPr>
            <a:normAutofit/>
          </a:bodyPr>
          <a:lstStyle/>
          <a:p>
            <a:pPr>
              <a:lnSpc>
                <a:spcPct val="90000"/>
              </a:lnSpc>
            </a:pPr>
            <a:r>
              <a:rPr lang="en-US" b="1" u="sng" dirty="0"/>
              <a:t>What Do We Do Now?</a:t>
            </a:r>
            <a:endParaRPr lang="en-US" dirty="0"/>
          </a:p>
        </p:txBody>
      </p:sp>
      <p:pic>
        <p:nvPicPr>
          <p:cNvPr id="32" name="Picture 31" descr="Large skydiving group mid-air">
            <a:extLst>
              <a:ext uri="{FF2B5EF4-FFF2-40B4-BE49-F238E27FC236}">
                <a16:creationId xmlns:a16="http://schemas.microsoft.com/office/drawing/2014/main" id="{909BB064-B8EB-9C0C-37F8-1F3386B9CB13}"/>
              </a:ext>
            </a:extLst>
          </p:cNvPr>
          <p:cNvPicPr>
            <a:picLocks noChangeAspect="1"/>
          </p:cNvPicPr>
          <p:nvPr/>
        </p:nvPicPr>
        <p:blipFill rotWithShape="1">
          <a:blip r:embed="rId3"/>
          <a:srcRect l="27682" r="25152" b="-1"/>
          <a:stretch/>
        </p:blipFill>
        <p:spPr>
          <a:xfrm>
            <a:off x="20" y="-17929"/>
            <a:ext cx="4876780" cy="6875929"/>
          </a:xfrm>
          <a:prstGeom prst="rect">
            <a:avLst/>
          </a:prstGeom>
        </p:spPr>
      </p:pic>
      <p:cxnSp>
        <p:nvCxnSpPr>
          <p:cNvPr id="45" name="Straight Connector 4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A04B61-A7C8-2118-B731-38EBECF7F66E}"/>
              </a:ext>
            </a:extLst>
          </p:cNvPr>
          <p:cNvSpPr>
            <a:spLocks noGrp="1"/>
          </p:cNvSpPr>
          <p:nvPr>
            <p:ph idx="1"/>
          </p:nvPr>
        </p:nvSpPr>
        <p:spPr>
          <a:xfrm>
            <a:off x="5566943" y="2133600"/>
            <a:ext cx="6005933" cy="3774464"/>
          </a:xfrm>
        </p:spPr>
        <p:txBody>
          <a:bodyPr>
            <a:normAutofit/>
          </a:bodyPr>
          <a:lstStyle/>
          <a:p>
            <a:r>
              <a:rPr lang="en-US" sz="3200" dirty="0"/>
              <a:t>WEBSITE Tools / Resources</a:t>
            </a:r>
          </a:p>
          <a:p>
            <a:r>
              <a:rPr lang="en-US" sz="3200" dirty="0"/>
              <a:t>Other Tools / Resources?</a:t>
            </a:r>
          </a:p>
          <a:p>
            <a:r>
              <a:rPr lang="en-US" sz="3200" dirty="0"/>
              <a:t>Who’s Interested, Team</a:t>
            </a:r>
          </a:p>
          <a:p>
            <a:r>
              <a:rPr lang="en-US" sz="3200" dirty="0"/>
              <a:t>Share &amp; Network</a:t>
            </a:r>
          </a:p>
          <a:p>
            <a:r>
              <a:rPr lang="en-US" sz="3200" dirty="0"/>
              <a:t>Give it Time</a:t>
            </a:r>
          </a:p>
          <a:p>
            <a:endParaRPr lang="en-US" dirty="0"/>
          </a:p>
        </p:txBody>
      </p:sp>
      <p:cxnSp>
        <p:nvCxnSpPr>
          <p:cNvPr id="47" name="Straight Connector 4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08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76D6FF"/>
        </a:solidFill>
        <a:effectLst/>
      </p:bgPr>
    </p:bg>
    <p:spTree>
      <p:nvGrpSpPr>
        <p:cNvPr id="1" name=""/>
        <p:cNvGrpSpPr/>
        <p:nvPr/>
      </p:nvGrpSpPr>
      <p:grpSpPr>
        <a:xfrm>
          <a:off x="0" y="0"/>
          <a:ext cx="0" cy="0"/>
          <a:chOff x="0" y="0"/>
          <a:chExt cx="0" cy="0"/>
        </a:xfrm>
      </p:grpSpPr>
      <p:pic>
        <p:nvPicPr>
          <p:cNvPr id="3" name="Online Media 2" descr="Snowboarder and the skier who saved his life on Mt. Baker reunite">
            <a:hlinkClick r:id="" action="ppaction://media"/>
            <a:extLst>
              <a:ext uri="{FF2B5EF4-FFF2-40B4-BE49-F238E27FC236}">
                <a16:creationId xmlns:a16="http://schemas.microsoft.com/office/drawing/2014/main" id="{85D652A6-1ED0-29A8-98F0-16A7F94D9396}"/>
              </a:ext>
            </a:extLst>
          </p:cNvPr>
          <p:cNvPicPr>
            <a:picLocks noRot="1" noChangeAspect="1"/>
          </p:cNvPicPr>
          <p:nvPr>
            <a:videoFile r:link="rId1"/>
          </p:nvPr>
        </p:nvPicPr>
        <p:blipFill>
          <a:blip r:embed="rId3"/>
          <a:stretch>
            <a:fillRect/>
          </a:stretch>
        </p:blipFill>
        <p:spPr>
          <a:xfrm>
            <a:off x="223520" y="145491"/>
            <a:ext cx="11826240" cy="6595720"/>
          </a:xfrm>
          <a:prstGeom prst="rect">
            <a:avLst/>
          </a:prstGeom>
        </p:spPr>
      </p:pic>
    </p:spTree>
    <p:extLst>
      <p:ext uri="{BB962C8B-B14F-4D97-AF65-F5344CB8AC3E}">
        <p14:creationId xmlns:p14="http://schemas.microsoft.com/office/powerpoint/2010/main" val="808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25B748-62B8-9E17-F653-C9DE0D09140F}"/>
              </a:ext>
            </a:extLst>
          </p:cNvPr>
          <p:cNvSpPr txBox="1"/>
          <p:nvPr/>
        </p:nvSpPr>
        <p:spPr>
          <a:xfrm>
            <a:off x="725054" y="1558436"/>
            <a:ext cx="10741891" cy="584775"/>
          </a:xfrm>
          <a:prstGeom prst="rect">
            <a:avLst/>
          </a:prstGeom>
          <a:noFill/>
        </p:spPr>
        <p:txBody>
          <a:bodyPr wrap="square">
            <a:spAutoFit/>
          </a:bodyPr>
          <a:lstStyle/>
          <a:p>
            <a:r>
              <a:rPr lang="en-US" sz="3200" b="1" dirty="0"/>
              <a:t>WHAT’S YOUR IMPRESSION AFTER SEEING THAT ?</a:t>
            </a:r>
          </a:p>
        </p:txBody>
      </p:sp>
      <p:sp>
        <p:nvSpPr>
          <p:cNvPr id="6" name="TextBox 5">
            <a:extLst>
              <a:ext uri="{FF2B5EF4-FFF2-40B4-BE49-F238E27FC236}">
                <a16:creationId xmlns:a16="http://schemas.microsoft.com/office/drawing/2014/main" id="{2C6E16CD-B910-618C-3913-550E3DAA507B}"/>
              </a:ext>
            </a:extLst>
          </p:cNvPr>
          <p:cNvSpPr txBox="1"/>
          <p:nvPr/>
        </p:nvSpPr>
        <p:spPr>
          <a:xfrm>
            <a:off x="725054" y="3015421"/>
            <a:ext cx="10741891" cy="1569660"/>
          </a:xfrm>
          <a:prstGeom prst="rect">
            <a:avLst/>
          </a:prstGeom>
          <a:noFill/>
        </p:spPr>
        <p:txBody>
          <a:bodyPr wrap="square">
            <a:spAutoFit/>
          </a:bodyPr>
          <a:lstStyle/>
          <a:p>
            <a:r>
              <a:rPr lang="en-US" sz="3200" b="1" dirty="0"/>
              <a:t>WHAT WOULD YOU DO AFTER THIS?  </a:t>
            </a:r>
          </a:p>
          <a:p>
            <a:r>
              <a:rPr lang="en-US" sz="3200" b="1" dirty="0"/>
              <a:t>END OF SHIFT - EVENING? </a:t>
            </a:r>
          </a:p>
          <a:p>
            <a:r>
              <a:rPr lang="en-US" sz="3200" b="1" dirty="0"/>
              <a:t>THE NEXT DAY?</a:t>
            </a:r>
          </a:p>
        </p:txBody>
      </p:sp>
    </p:spTree>
    <p:extLst>
      <p:ext uri="{BB962C8B-B14F-4D97-AF65-F5344CB8AC3E}">
        <p14:creationId xmlns:p14="http://schemas.microsoft.com/office/powerpoint/2010/main" val="6218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21799-AA51-111C-6AFE-84EDEA157573}"/>
              </a:ext>
            </a:extLst>
          </p:cNvPr>
          <p:cNvSpPr>
            <a:spLocks noGrp="1"/>
          </p:cNvSpPr>
          <p:nvPr>
            <p:ph type="title"/>
          </p:nvPr>
        </p:nvSpPr>
        <p:spPr>
          <a:xfrm>
            <a:off x="750367" y="897764"/>
            <a:ext cx="10691265" cy="864072"/>
          </a:xfrm>
        </p:spPr>
        <p:txBody>
          <a:bodyPr>
            <a:normAutofit fontScale="90000"/>
          </a:bodyPr>
          <a:lstStyle/>
          <a:p>
            <a:pPr algn="ctr">
              <a:lnSpc>
                <a:spcPct val="150000"/>
              </a:lnSpc>
            </a:pPr>
            <a:r>
              <a:rPr lang="en-US" dirty="0"/>
              <a:t>What Patroller Wellness &amp; Stress awareness</a:t>
            </a:r>
            <a:br>
              <a:rPr lang="en-US" sz="3100" dirty="0"/>
            </a:br>
            <a:r>
              <a:rPr lang="en-US" sz="3100" dirty="0"/>
              <a:t> </a:t>
            </a:r>
            <a:r>
              <a:rPr lang="en-US" sz="5300" b="1" u="sng" dirty="0">
                <a:solidFill>
                  <a:srgbClr val="0070C0"/>
                </a:solidFill>
              </a:rPr>
              <a:t>IS NOT</a:t>
            </a:r>
            <a:r>
              <a:rPr lang="en-US" sz="5300" dirty="0">
                <a:solidFill>
                  <a:srgbClr val="0070C0"/>
                </a:solidFill>
              </a:rPr>
              <a:t>..</a:t>
            </a:r>
            <a:endParaRPr lang="en-US" sz="3100" dirty="0">
              <a:solidFill>
                <a:srgbClr val="0070C0"/>
              </a:solidFill>
            </a:endParaRPr>
          </a:p>
        </p:txBody>
      </p:sp>
      <p:cxnSp>
        <p:nvCxnSpPr>
          <p:cNvPr id="29" name="Straight Connector 28">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0733D5-63D8-816A-FC07-C7793EFDD05E}"/>
              </a:ext>
            </a:extLst>
          </p:cNvPr>
          <p:cNvSpPr>
            <a:spLocks noGrp="1"/>
          </p:cNvSpPr>
          <p:nvPr>
            <p:ph idx="1"/>
          </p:nvPr>
        </p:nvSpPr>
        <p:spPr>
          <a:xfrm>
            <a:off x="2921620" y="3010830"/>
            <a:ext cx="8520011" cy="2573834"/>
          </a:xfrm>
        </p:spPr>
        <p:txBody>
          <a:bodyPr>
            <a:noAutofit/>
          </a:bodyPr>
          <a:lstStyle/>
          <a:p>
            <a:r>
              <a:rPr lang="en-US" sz="3200" b="1" dirty="0"/>
              <a:t>Not CISD/CISM</a:t>
            </a:r>
            <a:endParaRPr lang="en-US" sz="3200" dirty="0"/>
          </a:p>
          <a:p>
            <a:r>
              <a:rPr lang="en-US" sz="3200" b="1" dirty="0"/>
              <a:t>Not </a:t>
            </a:r>
            <a:r>
              <a:rPr lang="en-US" sz="3200" b="1" u="sng" dirty="0"/>
              <a:t>Single Isolated</a:t>
            </a:r>
            <a:r>
              <a:rPr lang="en-US" sz="3200" b="1" dirty="0"/>
              <a:t> Event</a:t>
            </a:r>
            <a:endParaRPr lang="en-US" sz="3200" dirty="0"/>
          </a:p>
          <a:p>
            <a:r>
              <a:rPr lang="en-US" sz="3200" b="1" dirty="0"/>
              <a:t>Not Personal Counseling</a:t>
            </a:r>
          </a:p>
          <a:p>
            <a:r>
              <a:rPr lang="en-US" sz="3200" b="1" dirty="0"/>
              <a:t>Not just having local/county resources to call</a:t>
            </a:r>
            <a:endParaRPr lang="en-US" sz="3200" dirty="0"/>
          </a:p>
        </p:txBody>
      </p:sp>
      <p:cxnSp>
        <p:nvCxnSpPr>
          <p:cNvPr id="31" name="Straight Connector 30">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Snowboard in the snow">
            <a:extLst>
              <a:ext uri="{FF2B5EF4-FFF2-40B4-BE49-F238E27FC236}">
                <a16:creationId xmlns:a16="http://schemas.microsoft.com/office/drawing/2014/main" id="{4FC2799D-C4BC-62BC-7640-EB11DBA0B84E}"/>
              </a:ext>
            </a:extLst>
          </p:cNvPr>
          <p:cNvPicPr>
            <a:picLocks noChangeAspect="1"/>
          </p:cNvPicPr>
          <p:nvPr/>
        </p:nvPicPr>
        <p:blipFill rotWithShape="1">
          <a:blip r:embed="rId3"/>
          <a:srcRect l="18488" r="34170" b="2"/>
          <a:stretch/>
        </p:blipFill>
        <p:spPr>
          <a:xfrm>
            <a:off x="750367" y="2327515"/>
            <a:ext cx="1925926" cy="3429000"/>
          </a:xfrm>
          <a:prstGeom prst="rect">
            <a:avLst/>
          </a:prstGeom>
        </p:spPr>
      </p:pic>
    </p:spTree>
    <p:extLst>
      <p:ext uri="{BB962C8B-B14F-4D97-AF65-F5344CB8AC3E}">
        <p14:creationId xmlns:p14="http://schemas.microsoft.com/office/powerpoint/2010/main" val="38891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21799-AA51-111C-6AFE-84EDEA157573}"/>
              </a:ext>
            </a:extLst>
          </p:cNvPr>
          <p:cNvSpPr>
            <a:spLocks noGrp="1"/>
          </p:cNvSpPr>
          <p:nvPr>
            <p:ph type="title"/>
          </p:nvPr>
        </p:nvSpPr>
        <p:spPr>
          <a:xfrm>
            <a:off x="690586" y="723900"/>
            <a:ext cx="7742211" cy="1729341"/>
          </a:xfrm>
        </p:spPr>
        <p:txBody>
          <a:bodyPr>
            <a:noAutofit/>
          </a:bodyPr>
          <a:lstStyle/>
          <a:p>
            <a:pPr>
              <a:lnSpc>
                <a:spcPct val="150000"/>
              </a:lnSpc>
            </a:pPr>
            <a:r>
              <a:rPr lang="en-US" dirty="0"/>
              <a:t>What </a:t>
            </a:r>
            <a:r>
              <a:rPr lang="en-US" sz="4800" b="1" u="sng" dirty="0">
                <a:solidFill>
                  <a:srgbClr val="0070C0"/>
                </a:solidFill>
              </a:rPr>
              <a:t>is</a:t>
            </a:r>
            <a:r>
              <a:rPr lang="en-US" dirty="0"/>
              <a:t> Patroller Wellness </a:t>
            </a:r>
            <a:br>
              <a:rPr lang="en-US" dirty="0"/>
            </a:br>
            <a:r>
              <a:rPr lang="en-US" dirty="0"/>
              <a:t>&amp; Stress Awareness?</a:t>
            </a:r>
          </a:p>
        </p:txBody>
      </p:sp>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0733D5-63D8-816A-FC07-C7793EFDD05E}"/>
              </a:ext>
            </a:extLst>
          </p:cNvPr>
          <p:cNvSpPr>
            <a:spLocks noGrp="1"/>
          </p:cNvSpPr>
          <p:nvPr>
            <p:ph idx="1"/>
          </p:nvPr>
        </p:nvSpPr>
        <p:spPr>
          <a:xfrm>
            <a:off x="1063256" y="3177141"/>
            <a:ext cx="7081283" cy="2713296"/>
          </a:xfrm>
        </p:spPr>
        <p:txBody>
          <a:bodyPr>
            <a:normAutofit/>
          </a:bodyPr>
          <a:lstStyle/>
          <a:p>
            <a:r>
              <a:rPr lang="en-US" sz="3000" b="1" dirty="0"/>
              <a:t>Foundation</a:t>
            </a:r>
            <a:r>
              <a:rPr lang="en-US" sz="3000" dirty="0"/>
              <a:t> - Daily &amp; Beyond</a:t>
            </a:r>
          </a:p>
          <a:p>
            <a:r>
              <a:rPr lang="en-US" sz="3000" b="1" dirty="0"/>
              <a:t>Awareness</a:t>
            </a:r>
            <a:r>
              <a:rPr lang="en-US" sz="3000" dirty="0"/>
              <a:t> of Stress Injuries</a:t>
            </a:r>
          </a:p>
          <a:p>
            <a:r>
              <a:rPr lang="en-US" sz="3000" b="1" dirty="0"/>
              <a:t>Ways to Manage</a:t>
            </a:r>
          </a:p>
          <a:p>
            <a:r>
              <a:rPr lang="en-US" sz="3000" b="1" dirty="0"/>
              <a:t>Tools for the Toolbox ……</a:t>
            </a:r>
            <a:endParaRPr lang="en-US" sz="3000" dirty="0"/>
          </a:p>
          <a:p>
            <a:endParaRPr lang="en-US" dirty="0"/>
          </a:p>
        </p:txBody>
      </p:sp>
      <p:cxnSp>
        <p:nvCxnSpPr>
          <p:cNvPr id="22" name="Straight Connector 21">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White puzzle with one red piece">
            <a:extLst>
              <a:ext uri="{FF2B5EF4-FFF2-40B4-BE49-F238E27FC236}">
                <a16:creationId xmlns:a16="http://schemas.microsoft.com/office/drawing/2014/main" id="{3ECB09AC-BC1A-E850-AE8E-A7A9E3E93DFB}"/>
              </a:ext>
            </a:extLst>
          </p:cNvPr>
          <p:cNvPicPr>
            <a:picLocks noChangeAspect="1"/>
          </p:cNvPicPr>
          <p:nvPr/>
        </p:nvPicPr>
        <p:blipFill rotWithShape="1">
          <a:blip r:embed="rId3"/>
          <a:srcRect l="34045" r="32518"/>
          <a:stretch/>
        </p:blipFill>
        <p:spPr>
          <a:xfrm>
            <a:off x="8432800" y="0"/>
            <a:ext cx="3759200" cy="6857990"/>
          </a:xfrm>
          <a:prstGeom prst="rect">
            <a:avLst/>
          </a:prstGeom>
        </p:spPr>
      </p:pic>
      <p:pic>
        <p:nvPicPr>
          <p:cNvPr id="4" name="Picture 3">
            <a:extLst>
              <a:ext uri="{FF2B5EF4-FFF2-40B4-BE49-F238E27FC236}">
                <a16:creationId xmlns:a16="http://schemas.microsoft.com/office/drawing/2014/main" id="{50862D32-9EBC-50F3-8DB9-73BA3ACE1EE3}"/>
              </a:ext>
            </a:extLst>
          </p:cNvPr>
          <p:cNvPicPr>
            <a:picLocks noChangeAspect="1"/>
          </p:cNvPicPr>
          <p:nvPr/>
        </p:nvPicPr>
        <p:blipFill rotWithShape="1">
          <a:blip r:embed="rId4"/>
          <a:srcRect l="35344" r="24761" b="1"/>
          <a:stretch/>
        </p:blipFill>
        <p:spPr>
          <a:xfrm>
            <a:off x="8432799" y="0"/>
            <a:ext cx="3759201" cy="6875929"/>
          </a:xfrm>
          <a:prstGeom prst="rect">
            <a:avLst/>
          </a:prstGeom>
        </p:spPr>
      </p:pic>
    </p:spTree>
    <p:extLst>
      <p:ext uri="{BB962C8B-B14F-4D97-AF65-F5344CB8AC3E}">
        <p14:creationId xmlns:p14="http://schemas.microsoft.com/office/powerpoint/2010/main" val="31705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21799-AA51-111C-6AFE-84EDEA157573}"/>
              </a:ext>
            </a:extLst>
          </p:cNvPr>
          <p:cNvSpPr>
            <a:spLocks noGrp="1"/>
          </p:cNvSpPr>
          <p:nvPr>
            <p:ph type="title"/>
          </p:nvPr>
        </p:nvSpPr>
        <p:spPr>
          <a:xfrm>
            <a:off x="690587" y="907128"/>
            <a:ext cx="6699564" cy="1378871"/>
          </a:xfrm>
        </p:spPr>
        <p:txBody>
          <a:bodyPr>
            <a:normAutofit fontScale="90000"/>
          </a:bodyPr>
          <a:lstStyle/>
          <a:p>
            <a:r>
              <a:rPr lang="en-US" dirty="0"/>
              <a:t>What </a:t>
            </a:r>
            <a:r>
              <a:rPr lang="en-US" sz="4800" b="1" u="sng" dirty="0">
                <a:solidFill>
                  <a:srgbClr val="0070C0"/>
                </a:solidFill>
              </a:rPr>
              <a:t>is</a:t>
            </a:r>
            <a:r>
              <a:rPr lang="en-US" dirty="0"/>
              <a:t> Patroller Wellness &amp; Stress Awareness?</a:t>
            </a:r>
          </a:p>
        </p:txBody>
      </p:sp>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0733D5-63D8-816A-FC07-C7793EFDD05E}"/>
              </a:ext>
            </a:extLst>
          </p:cNvPr>
          <p:cNvSpPr>
            <a:spLocks noGrp="1"/>
          </p:cNvSpPr>
          <p:nvPr>
            <p:ph idx="1"/>
          </p:nvPr>
        </p:nvSpPr>
        <p:spPr>
          <a:xfrm>
            <a:off x="1186511" y="2792460"/>
            <a:ext cx="5727245" cy="2468534"/>
          </a:xfrm>
        </p:spPr>
        <p:txBody>
          <a:bodyPr>
            <a:normAutofit/>
          </a:bodyPr>
          <a:lstStyle/>
          <a:p>
            <a:r>
              <a:rPr lang="en-US" sz="3200" b="1" dirty="0"/>
              <a:t>Education/Training</a:t>
            </a:r>
          </a:p>
          <a:p>
            <a:r>
              <a:rPr lang="en-US" sz="3200" b="1" dirty="0"/>
              <a:t>Resources</a:t>
            </a:r>
            <a:r>
              <a:rPr lang="en-US" sz="3200" dirty="0"/>
              <a:t> for All</a:t>
            </a:r>
          </a:p>
          <a:p>
            <a:r>
              <a:rPr lang="en-US" sz="3200" b="1" dirty="0"/>
              <a:t>Access</a:t>
            </a:r>
            <a:r>
              <a:rPr lang="en-US" sz="3200" dirty="0"/>
              <a:t> for All</a:t>
            </a:r>
          </a:p>
          <a:p>
            <a:endParaRPr lang="en-US" dirty="0"/>
          </a:p>
        </p:txBody>
      </p:sp>
      <p:cxnSp>
        <p:nvCxnSpPr>
          <p:cNvPr id="22" name="Straight Connector 21">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White puzzle with one red piece">
            <a:extLst>
              <a:ext uri="{FF2B5EF4-FFF2-40B4-BE49-F238E27FC236}">
                <a16:creationId xmlns:a16="http://schemas.microsoft.com/office/drawing/2014/main" id="{3ECB09AC-BC1A-E850-AE8E-A7A9E3E93DFB}"/>
              </a:ext>
            </a:extLst>
          </p:cNvPr>
          <p:cNvPicPr>
            <a:picLocks noChangeAspect="1"/>
          </p:cNvPicPr>
          <p:nvPr/>
        </p:nvPicPr>
        <p:blipFill rotWithShape="1">
          <a:blip r:embed="rId3"/>
          <a:srcRect l="34045" r="32518"/>
          <a:stretch/>
        </p:blipFill>
        <p:spPr>
          <a:xfrm>
            <a:off x="8456950" y="10"/>
            <a:ext cx="3735049" cy="6857990"/>
          </a:xfrm>
          <a:prstGeom prst="rect">
            <a:avLst/>
          </a:prstGeom>
        </p:spPr>
      </p:pic>
    </p:spTree>
    <p:extLst>
      <p:ext uri="{BB962C8B-B14F-4D97-AF65-F5344CB8AC3E}">
        <p14:creationId xmlns:p14="http://schemas.microsoft.com/office/powerpoint/2010/main" val="5917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42179D9-7982-4EC0-5B9B-2D46F09E5237}"/>
              </a:ext>
            </a:extLst>
          </p:cNvPr>
          <p:cNvSpPr>
            <a:spLocks noGrp="1"/>
          </p:cNvSpPr>
          <p:nvPr>
            <p:ph type="body" idx="1"/>
          </p:nvPr>
        </p:nvSpPr>
        <p:spPr>
          <a:xfrm>
            <a:off x="827144" y="1142683"/>
            <a:ext cx="3809308" cy="657225"/>
          </a:xfrm>
        </p:spPr>
        <p:txBody>
          <a:bodyPr>
            <a:normAutofit/>
          </a:bodyPr>
          <a:lstStyle/>
          <a:p>
            <a:r>
              <a:rPr lang="en-US" sz="3200" dirty="0"/>
              <a:t>REACTIVE - OLD WAY</a:t>
            </a:r>
          </a:p>
        </p:txBody>
      </p:sp>
      <p:sp>
        <p:nvSpPr>
          <p:cNvPr id="3" name="Content Placeholder 2">
            <a:extLst>
              <a:ext uri="{FF2B5EF4-FFF2-40B4-BE49-F238E27FC236}">
                <a16:creationId xmlns:a16="http://schemas.microsoft.com/office/drawing/2014/main" id="{CB8ABE8E-32EB-2D82-9B76-45AEF9DE6FA1}"/>
              </a:ext>
            </a:extLst>
          </p:cNvPr>
          <p:cNvSpPr>
            <a:spLocks noGrp="1"/>
          </p:cNvSpPr>
          <p:nvPr>
            <p:ph sz="half" idx="2"/>
          </p:nvPr>
        </p:nvSpPr>
        <p:spPr>
          <a:xfrm>
            <a:off x="594447" y="2215485"/>
            <a:ext cx="4617633" cy="3713368"/>
          </a:xfrm>
        </p:spPr>
        <p:txBody>
          <a:bodyPr>
            <a:normAutofit/>
          </a:bodyPr>
          <a:lstStyle/>
          <a:p>
            <a:r>
              <a:rPr lang="en-US" sz="2400" dirty="0"/>
              <a:t>Only Critical Isolated Events</a:t>
            </a:r>
          </a:p>
          <a:p>
            <a:r>
              <a:rPr lang="en-US" sz="2400" dirty="0"/>
              <a:t>Wait for it to Happen</a:t>
            </a:r>
          </a:p>
          <a:p>
            <a:r>
              <a:rPr lang="en-US" sz="2400" dirty="0"/>
              <a:t>Unprepared / Delay Resources</a:t>
            </a:r>
          </a:p>
          <a:p>
            <a:r>
              <a:rPr lang="en-US" sz="2400" dirty="0"/>
              <a:t>Handling by Select Few</a:t>
            </a:r>
          </a:p>
          <a:p>
            <a:r>
              <a:rPr lang="en-US" sz="2400" dirty="0"/>
              <a:t>Lose members</a:t>
            </a:r>
          </a:p>
          <a:p>
            <a:endParaRPr lang="en-US" dirty="0"/>
          </a:p>
          <a:p>
            <a:endParaRPr lang="en-US" dirty="0"/>
          </a:p>
        </p:txBody>
      </p:sp>
      <p:sp>
        <p:nvSpPr>
          <p:cNvPr id="10" name="Text Placeholder 9">
            <a:extLst>
              <a:ext uri="{FF2B5EF4-FFF2-40B4-BE49-F238E27FC236}">
                <a16:creationId xmlns:a16="http://schemas.microsoft.com/office/drawing/2014/main" id="{F7649AA3-5611-8EAD-0110-69A957F88D79}"/>
              </a:ext>
            </a:extLst>
          </p:cNvPr>
          <p:cNvSpPr>
            <a:spLocks noGrp="1"/>
          </p:cNvSpPr>
          <p:nvPr>
            <p:ph type="body" sz="quarter" idx="3"/>
          </p:nvPr>
        </p:nvSpPr>
        <p:spPr>
          <a:xfrm>
            <a:off x="7325360" y="1142683"/>
            <a:ext cx="4399280" cy="657225"/>
          </a:xfrm>
        </p:spPr>
        <p:txBody>
          <a:bodyPr>
            <a:normAutofit/>
          </a:bodyPr>
          <a:lstStyle/>
          <a:p>
            <a:r>
              <a:rPr lang="en-US" sz="3300" dirty="0"/>
              <a:t>PROACTIVE - NEW WAY</a:t>
            </a:r>
          </a:p>
        </p:txBody>
      </p:sp>
      <p:sp>
        <p:nvSpPr>
          <p:cNvPr id="12" name="Content Placeholder 11">
            <a:extLst>
              <a:ext uri="{FF2B5EF4-FFF2-40B4-BE49-F238E27FC236}">
                <a16:creationId xmlns:a16="http://schemas.microsoft.com/office/drawing/2014/main" id="{9AF798C3-91AA-5328-9A45-13CF3281ED38}"/>
              </a:ext>
            </a:extLst>
          </p:cNvPr>
          <p:cNvSpPr>
            <a:spLocks noGrp="1"/>
          </p:cNvSpPr>
          <p:nvPr>
            <p:ph sz="quarter" idx="4"/>
          </p:nvPr>
        </p:nvSpPr>
        <p:spPr>
          <a:xfrm>
            <a:off x="7325360" y="2215483"/>
            <a:ext cx="4399280" cy="3713369"/>
          </a:xfrm>
        </p:spPr>
        <p:txBody>
          <a:bodyPr/>
          <a:lstStyle/>
          <a:p>
            <a:r>
              <a:rPr lang="en-US" sz="2400" dirty="0"/>
              <a:t>Build Foundation</a:t>
            </a:r>
          </a:p>
          <a:p>
            <a:r>
              <a:rPr lang="en-US" sz="2400" dirty="0"/>
              <a:t>Learn &amp; Understand</a:t>
            </a:r>
          </a:p>
          <a:p>
            <a:r>
              <a:rPr lang="en-US" sz="2400" dirty="0"/>
              <a:t>Practice Daily / </a:t>
            </a:r>
            <a:r>
              <a:rPr lang="en-US" sz="2400" dirty="0" err="1"/>
              <a:t>Weekley</a:t>
            </a:r>
            <a:endParaRPr lang="en-US" sz="2400" dirty="0"/>
          </a:p>
          <a:p>
            <a:r>
              <a:rPr lang="en-US" sz="2400" dirty="0"/>
              <a:t>All Involved / Supported</a:t>
            </a:r>
          </a:p>
          <a:p>
            <a:r>
              <a:rPr lang="en-US" sz="2400" dirty="0"/>
              <a:t>Evolve &amp; Expand</a:t>
            </a:r>
          </a:p>
          <a:p>
            <a:endParaRPr lang="en-US" sz="2400" dirty="0"/>
          </a:p>
          <a:p>
            <a:endParaRPr lang="en-US" dirty="0"/>
          </a:p>
        </p:txBody>
      </p:sp>
      <p:pic>
        <p:nvPicPr>
          <p:cNvPr id="5" name="Picture 4" descr="Arrows pointing right while one points left">
            <a:extLst>
              <a:ext uri="{FF2B5EF4-FFF2-40B4-BE49-F238E27FC236}">
                <a16:creationId xmlns:a16="http://schemas.microsoft.com/office/drawing/2014/main" id="{CD674E0D-8CFD-3726-BFDD-21A63F3EEAD7}"/>
              </a:ext>
            </a:extLst>
          </p:cNvPr>
          <p:cNvPicPr>
            <a:picLocks noChangeAspect="1"/>
          </p:cNvPicPr>
          <p:nvPr/>
        </p:nvPicPr>
        <p:blipFill rotWithShape="1">
          <a:blip r:embed="rId3"/>
          <a:srcRect l="34061" r="18597" b="2"/>
          <a:stretch/>
        </p:blipFill>
        <p:spPr>
          <a:xfrm>
            <a:off x="5295618" y="721360"/>
            <a:ext cx="1489004" cy="5415280"/>
          </a:xfrm>
          <a:prstGeom prst="rect">
            <a:avLst/>
          </a:prstGeom>
        </p:spPr>
      </p:pic>
    </p:spTree>
    <p:extLst>
      <p:ext uri="{BB962C8B-B14F-4D97-AF65-F5344CB8AC3E}">
        <p14:creationId xmlns:p14="http://schemas.microsoft.com/office/powerpoint/2010/main" val="131646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5EB01C-88FC-ECA1-6584-772D0AF2459A}"/>
              </a:ext>
            </a:extLst>
          </p:cNvPr>
          <p:cNvSpPr txBox="1"/>
          <p:nvPr/>
        </p:nvSpPr>
        <p:spPr>
          <a:xfrm>
            <a:off x="1759352" y="1157468"/>
            <a:ext cx="8657863" cy="1200329"/>
          </a:xfrm>
          <a:prstGeom prst="rect">
            <a:avLst/>
          </a:prstGeom>
          <a:noFill/>
        </p:spPr>
        <p:txBody>
          <a:bodyPr wrap="square" rtlCol="0">
            <a:spAutoFit/>
          </a:bodyPr>
          <a:lstStyle/>
          <a:p>
            <a:r>
              <a:rPr lang="en-US" dirty="0"/>
              <a:t>&lt;</a:t>
            </a:r>
            <a:r>
              <a:rPr lang="en-US" dirty="0" err="1"/>
              <a:t>iframe</a:t>
            </a:r>
            <a:r>
              <a:rPr lang="en-US" dirty="0"/>
              <a:t> title="</a:t>
            </a:r>
            <a:r>
              <a:rPr lang="en-US" dirty="0" err="1"/>
              <a:t>vimeo</a:t>
            </a:r>
            <a:r>
              <a:rPr lang="en-US" dirty="0"/>
              <a:t>-player" </a:t>
            </a:r>
            <a:r>
              <a:rPr lang="en-US" dirty="0" err="1"/>
              <a:t>src</a:t>
            </a:r>
            <a:r>
              <a:rPr lang="en-US" dirty="0"/>
              <a:t>="https://</a:t>
            </a:r>
            <a:r>
              <a:rPr lang="en-US" dirty="0" err="1"/>
              <a:t>player.vimeo.com</a:t>
            </a:r>
            <a:r>
              <a:rPr lang="en-US" dirty="0"/>
              <a:t>/video/557606322?h=1750380a22" width="640" height="360" frameborder="0"    </a:t>
            </a:r>
            <a:r>
              <a:rPr lang="en-US" dirty="0" err="1"/>
              <a:t>allowfullscreen</a:t>
            </a:r>
            <a:r>
              <a:rPr lang="en-US" dirty="0"/>
              <a:t>&gt;&lt;/</a:t>
            </a:r>
            <a:r>
              <a:rPr lang="en-US" dirty="0" err="1"/>
              <a:t>iframe</a:t>
            </a:r>
            <a:r>
              <a:rPr lang="en-US" dirty="0"/>
              <a:t>&gt;</a:t>
            </a:r>
          </a:p>
          <a:p>
            <a:endParaRPr lang="en-US" dirty="0"/>
          </a:p>
        </p:txBody>
      </p:sp>
      <p:pic>
        <p:nvPicPr>
          <p:cNvPr id="2" name="Online Media 1" descr="Eldora Patrol Resiliency Psychological First Aid.mp4">
            <a:hlinkClick r:id="" action="ppaction://media"/>
            <a:extLst>
              <a:ext uri="{FF2B5EF4-FFF2-40B4-BE49-F238E27FC236}">
                <a16:creationId xmlns:a16="http://schemas.microsoft.com/office/drawing/2014/main" id="{9A377A04-E7E9-2063-8BBF-DC70E6E085EF}"/>
              </a:ext>
            </a:extLst>
          </p:cNvPr>
          <p:cNvPicPr>
            <a:picLocks noRot="1" noChangeAspect="1"/>
          </p:cNvPicPr>
          <p:nvPr>
            <a:videoFile r:link="rId1"/>
          </p:nvPr>
        </p:nvPicPr>
        <p:blipFill>
          <a:blip r:embed="rId5"/>
          <a:stretch>
            <a:fillRect/>
          </a:stretch>
        </p:blipFill>
        <p:spPr>
          <a:xfrm>
            <a:off x="556591" y="313082"/>
            <a:ext cx="11211339" cy="6306379"/>
          </a:xfrm>
          <a:prstGeom prst="rect">
            <a:avLst/>
          </a:prstGeom>
        </p:spPr>
      </p:pic>
    </p:spTree>
    <p:extLst>
      <p:ext uri="{BB962C8B-B14F-4D97-AF65-F5344CB8AC3E}">
        <p14:creationId xmlns:p14="http://schemas.microsoft.com/office/powerpoint/2010/main" val="27635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4F14D-E698-B582-6C4A-324C789E1CBB}"/>
              </a:ext>
            </a:extLst>
          </p:cNvPr>
          <p:cNvSpPr>
            <a:spLocks noGrp="1"/>
          </p:cNvSpPr>
          <p:nvPr>
            <p:ph type="title"/>
          </p:nvPr>
        </p:nvSpPr>
        <p:spPr>
          <a:xfrm>
            <a:off x="5715000" y="860684"/>
            <a:ext cx="6294120" cy="615337"/>
          </a:xfrm>
        </p:spPr>
        <p:txBody>
          <a:bodyPr>
            <a:normAutofit fontScale="90000"/>
          </a:bodyPr>
          <a:lstStyle/>
          <a:p>
            <a:pPr>
              <a:lnSpc>
                <a:spcPct val="90000"/>
              </a:lnSpc>
            </a:pPr>
            <a:r>
              <a:rPr lang="en-US" sz="3100" dirty="0" err="1"/>
              <a:t>SupportED</a:t>
            </a:r>
            <a:r>
              <a:rPr lang="en-US" sz="3100" dirty="0"/>
              <a:t> by the National board </a:t>
            </a:r>
            <a:br>
              <a:rPr lang="en-US" sz="2800" dirty="0"/>
            </a:br>
            <a:endParaRPr lang="en-US" sz="2800" dirty="0"/>
          </a:p>
        </p:txBody>
      </p:sp>
      <p:pic>
        <p:nvPicPr>
          <p:cNvPr id="5" name="Picture 4" descr="White arrows going to the red target">
            <a:extLst>
              <a:ext uri="{FF2B5EF4-FFF2-40B4-BE49-F238E27FC236}">
                <a16:creationId xmlns:a16="http://schemas.microsoft.com/office/drawing/2014/main" id="{B01EA5F5-674F-C3E2-58E5-3DB452999ED1}"/>
              </a:ext>
            </a:extLst>
          </p:cNvPr>
          <p:cNvPicPr>
            <a:picLocks noChangeAspect="1"/>
          </p:cNvPicPr>
          <p:nvPr/>
        </p:nvPicPr>
        <p:blipFill rotWithShape="1">
          <a:blip r:embed="rId3"/>
          <a:srcRect l="44126" r="8532" b="2"/>
          <a:stretch/>
        </p:blipFill>
        <p:spPr>
          <a:xfrm>
            <a:off x="395095" y="354690"/>
            <a:ext cx="3563448" cy="6148620"/>
          </a:xfrm>
          <a:prstGeom prst="rect">
            <a:avLst/>
          </a:prstGeom>
          <a:ln>
            <a:noFill/>
          </a:ln>
          <a:effectLst>
            <a:outerShdw blurRad="292100" dist="139700" dir="2700000" algn="tl" rotWithShape="0">
              <a:srgbClr val="333333">
                <a:alpha val="65000"/>
              </a:srgbClr>
            </a:outerShdw>
          </a:effectLst>
        </p:spPr>
      </p:pic>
      <p:cxnSp>
        <p:nvCxnSpPr>
          <p:cNvPr id="20" name="Straight Connector 19">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8ABE8E-32EB-2D82-9B76-45AEF9DE6FA1}"/>
              </a:ext>
            </a:extLst>
          </p:cNvPr>
          <p:cNvSpPr>
            <a:spLocks noGrp="1"/>
          </p:cNvSpPr>
          <p:nvPr>
            <p:ph idx="1"/>
          </p:nvPr>
        </p:nvSpPr>
        <p:spPr>
          <a:xfrm>
            <a:off x="4537276" y="1598629"/>
            <a:ext cx="7471844" cy="4398687"/>
          </a:xfrm>
        </p:spPr>
        <p:txBody>
          <a:bodyPr>
            <a:normAutofit/>
          </a:bodyPr>
          <a:lstStyle/>
          <a:p>
            <a:pPr marL="0" indent="0">
              <a:buNone/>
            </a:pPr>
            <a:r>
              <a:rPr lang="en-US" sz="2800" b="1" dirty="0"/>
              <a:t>“National Ski Patrol is committed to creating and supporting a culture of wellness, safety, and resilience for all our members and those whom we serve.  Honoring NSP core values, we will provide our community with the awareness, leadership, guidance, education, and resources needed to help ensure their emotional and mental wellbeing.”</a:t>
            </a:r>
          </a:p>
        </p:txBody>
      </p:sp>
      <p:cxnSp>
        <p:nvCxnSpPr>
          <p:cNvPr id="22" name="Straight Connector 21">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204460-F287-9CBB-C9ED-9AAE40002F14}"/>
              </a:ext>
            </a:extLst>
          </p:cNvPr>
          <p:cNvSpPr txBox="1"/>
          <p:nvPr/>
        </p:nvSpPr>
        <p:spPr>
          <a:xfrm>
            <a:off x="876339" y="2519681"/>
            <a:ext cx="2600960" cy="400110"/>
          </a:xfrm>
          <a:prstGeom prst="rect">
            <a:avLst/>
          </a:prstGeom>
          <a:solidFill>
            <a:srgbClr val="76D6FF"/>
          </a:solidFill>
        </p:spPr>
        <p:txBody>
          <a:bodyPr wrap="square" rtlCol="0">
            <a:spAutoFit/>
          </a:bodyPr>
          <a:lstStyle/>
          <a:p>
            <a:r>
              <a:rPr lang="en-US" sz="2000" b="1" dirty="0">
                <a:highlight>
                  <a:srgbClr val="76D6FF"/>
                </a:highlight>
              </a:rPr>
              <a:t>ALL  PATROLLERS</a:t>
            </a:r>
          </a:p>
        </p:txBody>
      </p:sp>
    </p:spTree>
    <p:extLst>
      <p:ext uri="{BB962C8B-B14F-4D97-AF65-F5344CB8AC3E}">
        <p14:creationId xmlns:p14="http://schemas.microsoft.com/office/powerpoint/2010/main" val="155221134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1076</Words>
  <Application>Microsoft Macintosh PowerPoint</Application>
  <PresentationFormat>Widescreen</PresentationFormat>
  <Paragraphs>230</Paragraphs>
  <Slides>25</Slides>
  <Notes>24</Notes>
  <HiddenSlides>6</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Calisto MT</vt:lpstr>
      <vt:lpstr>Helvetica</vt:lpstr>
      <vt:lpstr>Univers Condensed</vt:lpstr>
      <vt:lpstr>ChronicleVTI</vt:lpstr>
      <vt:lpstr>SafetyCulture4All</vt:lpstr>
      <vt:lpstr>PowerPoint Presentation</vt:lpstr>
      <vt:lpstr>PowerPoint Presentation</vt:lpstr>
      <vt:lpstr>What Patroller Wellness &amp; Stress awareness  IS NOT..</vt:lpstr>
      <vt:lpstr>What is Patroller Wellness  &amp; Stress Awareness?</vt:lpstr>
      <vt:lpstr>What is Patroller Wellness &amp; Stress Awareness?</vt:lpstr>
      <vt:lpstr>PowerPoint Presentation</vt:lpstr>
      <vt:lpstr>PowerPoint Presentation</vt:lpstr>
      <vt:lpstr>SupportED by the National board  </vt:lpstr>
      <vt:lpstr>PowerPoint Presentation</vt:lpstr>
      <vt:lpstr>PowerPoint Presentation</vt:lpstr>
      <vt:lpstr>PowerPoint Presentation</vt:lpstr>
      <vt:lpstr>PowerPoint Presentation</vt:lpstr>
      <vt:lpstr>PowerPoint Presentation</vt:lpstr>
      <vt:lpstr>PowerPoint Presentation</vt:lpstr>
      <vt:lpstr>Momentum  </vt:lpstr>
      <vt:lpstr>PowerPoint Presentation</vt:lpstr>
      <vt:lpstr>How DO  I / WE  begin….</vt:lpstr>
      <vt:lpstr>PowerPoint Presentation</vt:lpstr>
      <vt:lpstr>PowerPoint Presentation</vt:lpstr>
      <vt:lpstr>PowerPoint Presentation</vt:lpstr>
      <vt:lpstr>SafetyCulture4All</vt:lpstr>
      <vt:lpstr>PowerPoint Presentation</vt:lpstr>
      <vt:lpstr>What Do We Do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SafetyCulture4All</dc:title>
  <dc:creator>jodie jeffers</dc:creator>
  <cp:lastModifiedBy>jodie jeffers</cp:lastModifiedBy>
  <cp:revision>11</cp:revision>
  <dcterms:created xsi:type="dcterms:W3CDTF">2023-07-15T11:35:14Z</dcterms:created>
  <dcterms:modified xsi:type="dcterms:W3CDTF">2024-02-09T20:03:22Z</dcterms:modified>
</cp:coreProperties>
</file>